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custom-properties+xml" PartName="/docProps/custom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28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31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custom-properties" Target="docProps/custom.xml"/><Relationship Id="rId2" Type="http://schemas.openxmlformats.org/package/2006/relationships/metadata/core-properties" Target="docProps/core.xml"/><Relationship Id="rId3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firstSlideNum="0" strictFirstAndLastChars="0" saveSubsetFonts="1" showSpecialPlsOnTitleSld="0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</p:sldIdLst>
  <p:sldSz cy="5143500" cx="9144000"/>
  <p:notesSz cx="9926625" cy="6797675"/>
  <p:embeddedFontLst>
    <p:embeddedFont>
      <p:font typeface="Tahoma"/>
      <p:regular r:id="rId37"/>
      <p:bold r:id="rId3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>
        <p15:guide id="1" orient="horz" pos="2141">
          <p15:clr>
            <a:srgbClr val="A4A3A4"/>
          </p15:clr>
        </p15:guide>
        <p15:guide id="2" pos="3127">
          <p15:clr>
            <a:srgbClr val="A4A3A4"/>
          </p15:clr>
        </p15:guide>
      </p15:notesGuideLst>
    </p:ext>
    <p:ext uri="http://customooxmlschemas.google.com/">
      <go:slidesCustomData xmlns:go="http://customooxmlschemas.google.com/" r:id="rId39" roundtripDataSignature="AMtx7mjhcHEJ22cfpKQy+twXDiBs5MRu+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  <p:notesViewPr>
    <p:cSldViewPr snapToGrid="0">
      <p:cViewPr varScale="1">
        <p:scale>
          <a:sx n="100" d="100"/>
          <a:sy n="100" d="100"/>
        </p:scale>
        <p:origin x="0" y="0"/>
      </p:cViewPr>
      <p:guideLst>
        <p:guide pos="2141" orient="horz"/>
        <p:guide pos="3127"/>
      </p:guideLst>
    </p:cSldViewPr>
  </p:notes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slide" Target="slides/slide24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slide" Target="slides/slide26.xml"/><Relationship Id="rId30" Type="http://schemas.openxmlformats.org/officeDocument/2006/relationships/slide" Target="slides/slide25.xml"/><Relationship Id="rId11" Type="http://schemas.openxmlformats.org/officeDocument/2006/relationships/slide" Target="slides/slide6.xml"/><Relationship Id="rId33" Type="http://schemas.openxmlformats.org/officeDocument/2006/relationships/slide" Target="slides/slide28.xml"/><Relationship Id="rId10" Type="http://schemas.openxmlformats.org/officeDocument/2006/relationships/slide" Target="slides/slide5.xml"/><Relationship Id="rId32" Type="http://schemas.openxmlformats.org/officeDocument/2006/relationships/slide" Target="slides/slide27.xml"/><Relationship Id="rId13" Type="http://schemas.openxmlformats.org/officeDocument/2006/relationships/slide" Target="slides/slide8.xml"/><Relationship Id="rId35" Type="http://schemas.openxmlformats.org/officeDocument/2006/relationships/slide" Target="slides/slide30.xml"/><Relationship Id="rId12" Type="http://schemas.openxmlformats.org/officeDocument/2006/relationships/slide" Target="slides/slide7.xml"/><Relationship Id="rId34" Type="http://schemas.openxmlformats.org/officeDocument/2006/relationships/slide" Target="slides/slide29.xml"/><Relationship Id="rId15" Type="http://schemas.openxmlformats.org/officeDocument/2006/relationships/slide" Target="slides/slide10.xml"/><Relationship Id="rId37" Type="http://schemas.openxmlformats.org/officeDocument/2006/relationships/font" Target="fonts/Tahoma-regular.fntdata"/><Relationship Id="rId14" Type="http://schemas.openxmlformats.org/officeDocument/2006/relationships/slide" Target="slides/slide9.xml"/><Relationship Id="rId36" Type="http://schemas.openxmlformats.org/officeDocument/2006/relationships/slide" Target="slides/slide31.xml"/><Relationship Id="rId17" Type="http://schemas.openxmlformats.org/officeDocument/2006/relationships/slide" Target="slides/slide12.xml"/><Relationship Id="rId39" Type="http://customschemas.google.com/relationships/presentationmetadata" Target="metadata"/><Relationship Id="rId16" Type="http://schemas.openxmlformats.org/officeDocument/2006/relationships/slide" Target="slides/slide11.xml"/><Relationship Id="rId38" Type="http://schemas.openxmlformats.org/officeDocument/2006/relationships/font" Target="fonts/Tahoma-bold.fntdata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1" y="0"/>
            <a:ext cx="4301543" cy="33988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5622799" y="0"/>
            <a:ext cx="4301543" cy="33988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2697163" y="509588"/>
            <a:ext cx="4532312" cy="25495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992665" y="3228896"/>
            <a:ext cx="7941310" cy="30589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1" y="6456611"/>
            <a:ext cx="4301543" cy="33988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5622799" y="6456611"/>
            <a:ext cx="4301543" cy="33988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Malgun Gothic"/>
              <a:ea typeface="Malgun Gothic"/>
              <a:cs typeface="Malgun Gothic"/>
              <a:sym typeface="Malgun Gothic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:notes"/>
          <p:cNvSpPr txBox="1"/>
          <p:nvPr>
            <p:ph idx="1" type="body"/>
          </p:nvPr>
        </p:nvSpPr>
        <p:spPr>
          <a:xfrm>
            <a:off x="992665" y="3228896"/>
            <a:ext cx="7941310" cy="3058954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2" name="Google Shape;72;p1:notes"/>
          <p:cNvSpPr/>
          <p:nvPr>
            <p:ph idx="2" type="sldImg"/>
          </p:nvPr>
        </p:nvSpPr>
        <p:spPr>
          <a:xfrm>
            <a:off x="2697163" y="509588"/>
            <a:ext cx="4532312" cy="25495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10:notes"/>
          <p:cNvSpPr txBox="1"/>
          <p:nvPr>
            <p:ph idx="1" type="body"/>
          </p:nvPr>
        </p:nvSpPr>
        <p:spPr>
          <a:xfrm>
            <a:off x="992665" y="3228896"/>
            <a:ext cx="7941310" cy="3058954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9" name="Google Shape;129;p10:notes"/>
          <p:cNvSpPr/>
          <p:nvPr>
            <p:ph idx="2" type="sldImg"/>
          </p:nvPr>
        </p:nvSpPr>
        <p:spPr>
          <a:xfrm>
            <a:off x="2697163" y="509588"/>
            <a:ext cx="4532312" cy="25495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11:notes"/>
          <p:cNvSpPr txBox="1"/>
          <p:nvPr>
            <p:ph idx="1" type="body"/>
          </p:nvPr>
        </p:nvSpPr>
        <p:spPr>
          <a:xfrm>
            <a:off x="992665" y="3228896"/>
            <a:ext cx="7941310" cy="3058954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5" name="Google Shape;135;p11:notes"/>
          <p:cNvSpPr/>
          <p:nvPr>
            <p:ph idx="2" type="sldImg"/>
          </p:nvPr>
        </p:nvSpPr>
        <p:spPr>
          <a:xfrm>
            <a:off x="2697163" y="509588"/>
            <a:ext cx="4532312" cy="25495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12:notes"/>
          <p:cNvSpPr txBox="1"/>
          <p:nvPr>
            <p:ph idx="1" type="body"/>
          </p:nvPr>
        </p:nvSpPr>
        <p:spPr>
          <a:xfrm>
            <a:off x="992665" y="3228896"/>
            <a:ext cx="7941310" cy="3058954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1" name="Google Shape;141;p12:notes"/>
          <p:cNvSpPr/>
          <p:nvPr>
            <p:ph idx="2" type="sldImg"/>
          </p:nvPr>
        </p:nvSpPr>
        <p:spPr>
          <a:xfrm>
            <a:off x="2697163" y="509588"/>
            <a:ext cx="4532312" cy="25495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13:notes"/>
          <p:cNvSpPr txBox="1"/>
          <p:nvPr>
            <p:ph idx="1" type="body"/>
          </p:nvPr>
        </p:nvSpPr>
        <p:spPr>
          <a:xfrm>
            <a:off x="992665" y="3228896"/>
            <a:ext cx="7941310" cy="3058954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7" name="Google Shape;147;p13:notes"/>
          <p:cNvSpPr/>
          <p:nvPr>
            <p:ph idx="2" type="sldImg"/>
          </p:nvPr>
        </p:nvSpPr>
        <p:spPr>
          <a:xfrm>
            <a:off x="2697163" y="509588"/>
            <a:ext cx="4532312" cy="25495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14:notes"/>
          <p:cNvSpPr txBox="1"/>
          <p:nvPr>
            <p:ph idx="1" type="body"/>
          </p:nvPr>
        </p:nvSpPr>
        <p:spPr>
          <a:xfrm>
            <a:off x="992665" y="3228896"/>
            <a:ext cx="7941310" cy="3058954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3" name="Google Shape;153;p14:notes"/>
          <p:cNvSpPr/>
          <p:nvPr>
            <p:ph idx="2" type="sldImg"/>
          </p:nvPr>
        </p:nvSpPr>
        <p:spPr>
          <a:xfrm>
            <a:off x="2697163" y="509588"/>
            <a:ext cx="4532312" cy="25495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15:notes"/>
          <p:cNvSpPr txBox="1"/>
          <p:nvPr>
            <p:ph idx="1" type="body"/>
          </p:nvPr>
        </p:nvSpPr>
        <p:spPr>
          <a:xfrm>
            <a:off x="992665" y="3228896"/>
            <a:ext cx="7941310" cy="3058954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9" name="Google Shape;159;p15:notes"/>
          <p:cNvSpPr/>
          <p:nvPr>
            <p:ph idx="2" type="sldImg"/>
          </p:nvPr>
        </p:nvSpPr>
        <p:spPr>
          <a:xfrm>
            <a:off x="2697163" y="509588"/>
            <a:ext cx="4532312" cy="25495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16:notes"/>
          <p:cNvSpPr txBox="1"/>
          <p:nvPr>
            <p:ph idx="1" type="body"/>
          </p:nvPr>
        </p:nvSpPr>
        <p:spPr>
          <a:xfrm>
            <a:off x="992665" y="3228896"/>
            <a:ext cx="7941310" cy="3058954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5" name="Google Shape;165;p16:notes"/>
          <p:cNvSpPr/>
          <p:nvPr>
            <p:ph idx="2" type="sldImg"/>
          </p:nvPr>
        </p:nvSpPr>
        <p:spPr>
          <a:xfrm>
            <a:off x="2697163" y="509588"/>
            <a:ext cx="4532312" cy="25495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17:notes"/>
          <p:cNvSpPr txBox="1"/>
          <p:nvPr>
            <p:ph idx="1" type="body"/>
          </p:nvPr>
        </p:nvSpPr>
        <p:spPr>
          <a:xfrm>
            <a:off x="992665" y="3228896"/>
            <a:ext cx="7941310" cy="3058954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1" name="Google Shape;171;p17:notes"/>
          <p:cNvSpPr/>
          <p:nvPr>
            <p:ph idx="2" type="sldImg"/>
          </p:nvPr>
        </p:nvSpPr>
        <p:spPr>
          <a:xfrm>
            <a:off x="2697163" y="509588"/>
            <a:ext cx="4532312" cy="25495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18:notes"/>
          <p:cNvSpPr txBox="1"/>
          <p:nvPr>
            <p:ph idx="1" type="body"/>
          </p:nvPr>
        </p:nvSpPr>
        <p:spPr>
          <a:xfrm>
            <a:off x="992665" y="3228896"/>
            <a:ext cx="7941310" cy="3058954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7" name="Google Shape;177;p18:notes"/>
          <p:cNvSpPr/>
          <p:nvPr>
            <p:ph idx="2" type="sldImg"/>
          </p:nvPr>
        </p:nvSpPr>
        <p:spPr>
          <a:xfrm>
            <a:off x="2697163" y="509588"/>
            <a:ext cx="4532312" cy="25495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19:notes"/>
          <p:cNvSpPr txBox="1"/>
          <p:nvPr>
            <p:ph idx="1" type="body"/>
          </p:nvPr>
        </p:nvSpPr>
        <p:spPr>
          <a:xfrm>
            <a:off x="992665" y="3228896"/>
            <a:ext cx="7941310" cy="3058954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4" name="Google Shape;184;p19:notes"/>
          <p:cNvSpPr/>
          <p:nvPr>
            <p:ph idx="2" type="sldImg"/>
          </p:nvPr>
        </p:nvSpPr>
        <p:spPr>
          <a:xfrm>
            <a:off x="2697163" y="509588"/>
            <a:ext cx="4532312" cy="25495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2:notes"/>
          <p:cNvSpPr txBox="1"/>
          <p:nvPr>
            <p:ph idx="1" type="body"/>
          </p:nvPr>
        </p:nvSpPr>
        <p:spPr>
          <a:xfrm>
            <a:off x="992665" y="3228896"/>
            <a:ext cx="7941310" cy="3058954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8" name="Google Shape;78;p2:notes"/>
          <p:cNvSpPr/>
          <p:nvPr>
            <p:ph idx="2" type="sldImg"/>
          </p:nvPr>
        </p:nvSpPr>
        <p:spPr>
          <a:xfrm>
            <a:off x="2697163" y="509588"/>
            <a:ext cx="4532312" cy="25495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20:notes"/>
          <p:cNvSpPr txBox="1"/>
          <p:nvPr>
            <p:ph idx="1" type="body"/>
          </p:nvPr>
        </p:nvSpPr>
        <p:spPr>
          <a:xfrm>
            <a:off x="992665" y="3228896"/>
            <a:ext cx="7941310" cy="3058954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1" name="Google Shape;191;p20:notes"/>
          <p:cNvSpPr/>
          <p:nvPr>
            <p:ph idx="2" type="sldImg"/>
          </p:nvPr>
        </p:nvSpPr>
        <p:spPr>
          <a:xfrm>
            <a:off x="2697163" y="509588"/>
            <a:ext cx="4532312" cy="25495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21:notes"/>
          <p:cNvSpPr txBox="1"/>
          <p:nvPr>
            <p:ph idx="1" type="body"/>
          </p:nvPr>
        </p:nvSpPr>
        <p:spPr>
          <a:xfrm>
            <a:off x="992665" y="3228896"/>
            <a:ext cx="7941310" cy="3058954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7" name="Google Shape;197;p21:notes"/>
          <p:cNvSpPr/>
          <p:nvPr>
            <p:ph idx="2" type="sldImg"/>
          </p:nvPr>
        </p:nvSpPr>
        <p:spPr>
          <a:xfrm>
            <a:off x="2697163" y="509588"/>
            <a:ext cx="4532312" cy="25495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5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p22:notes"/>
          <p:cNvSpPr txBox="1"/>
          <p:nvPr>
            <p:ph idx="1" type="body"/>
          </p:nvPr>
        </p:nvSpPr>
        <p:spPr>
          <a:xfrm>
            <a:off x="992665" y="3228896"/>
            <a:ext cx="7941310" cy="3058954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7" name="Google Shape;207;p22:notes"/>
          <p:cNvSpPr/>
          <p:nvPr>
            <p:ph idx="2" type="sldImg"/>
          </p:nvPr>
        </p:nvSpPr>
        <p:spPr>
          <a:xfrm>
            <a:off x="2697163" y="509588"/>
            <a:ext cx="4532312" cy="25495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23:notes"/>
          <p:cNvSpPr txBox="1"/>
          <p:nvPr>
            <p:ph idx="1" type="body"/>
          </p:nvPr>
        </p:nvSpPr>
        <p:spPr>
          <a:xfrm>
            <a:off x="992665" y="3228896"/>
            <a:ext cx="7941310" cy="3058954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3" name="Google Shape;213;p23:notes"/>
          <p:cNvSpPr/>
          <p:nvPr>
            <p:ph idx="2" type="sldImg"/>
          </p:nvPr>
        </p:nvSpPr>
        <p:spPr>
          <a:xfrm>
            <a:off x="2697163" y="509588"/>
            <a:ext cx="4532312" cy="25495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7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24:notes"/>
          <p:cNvSpPr txBox="1"/>
          <p:nvPr>
            <p:ph idx="1" type="body"/>
          </p:nvPr>
        </p:nvSpPr>
        <p:spPr>
          <a:xfrm>
            <a:off x="992665" y="3228896"/>
            <a:ext cx="7941310" cy="3058954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9" name="Google Shape;219;p24:notes"/>
          <p:cNvSpPr/>
          <p:nvPr>
            <p:ph idx="2" type="sldImg"/>
          </p:nvPr>
        </p:nvSpPr>
        <p:spPr>
          <a:xfrm>
            <a:off x="2697163" y="509588"/>
            <a:ext cx="4532312" cy="25495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4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p25:notes"/>
          <p:cNvSpPr txBox="1"/>
          <p:nvPr>
            <p:ph idx="1" type="body"/>
          </p:nvPr>
        </p:nvSpPr>
        <p:spPr>
          <a:xfrm>
            <a:off x="992665" y="3228896"/>
            <a:ext cx="7941310" cy="3058954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6" name="Google Shape;226;p25:notes"/>
          <p:cNvSpPr/>
          <p:nvPr>
            <p:ph idx="2" type="sldImg"/>
          </p:nvPr>
        </p:nvSpPr>
        <p:spPr>
          <a:xfrm>
            <a:off x="2697163" y="509588"/>
            <a:ext cx="4532312" cy="25495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3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p26:notes"/>
          <p:cNvSpPr txBox="1"/>
          <p:nvPr>
            <p:ph idx="1" type="body"/>
          </p:nvPr>
        </p:nvSpPr>
        <p:spPr>
          <a:xfrm>
            <a:off x="992665" y="3228896"/>
            <a:ext cx="7941310" cy="3058954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5" name="Google Shape;235;p26:notes"/>
          <p:cNvSpPr/>
          <p:nvPr>
            <p:ph idx="2" type="sldImg"/>
          </p:nvPr>
        </p:nvSpPr>
        <p:spPr>
          <a:xfrm>
            <a:off x="2697163" y="509588"/>
            <a:ext cx="4532312" cy="25495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0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p27:notes"/>
          <p:cNvSpPr txBox="1"/>
          <p:nvPr>
            <p:ph idx="1" type="body"/>
          </p:nvPr>
        </p:nvSpPr>
        <p:spPr>
          <a:xfrm>
            <a:off x="992665" y="3228896"/>
            <a:ext cx="7941310" cy="3058954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2" name="Google Shape;242;p27:notes"/>
          <p:cNvSpPr/>
          <p:nvPr>
            <p:ph idx="2" type="sldImg"/>
          </p:nvPr>
        </p:nvSpPr>
        <p:spPr>
          <a:xfrm>
            <a:off x="2697163" y="509588"/>
            <a:ext cx="4532312" cy="25495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6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p28:notes"/>
          <p:cNvSpPr txBox="1"/>
          <p:nvPr>
            <p:ph idx="1" type="body"/>
          </p:nvPr>
        </p:nvSpPr>
        <p:spPr>
          <a:xfrm>
            <a:off x="992665" y="3228896"/>
            <a:ext cx="7941310" cy="3058954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8" name="Google Shape;248;p28:notes"/>
          <p:cNvSpPr/>
          <p:nvPr>
            <p:ph idx="2" type="sldImg"/>
          </p:nvPr>
        </p:nvSpPr>
        <p:spPr>
          <a:xfrm>
            <a:off x="2697163" y="509588"/>
            <a:ext cx="4532312" cy="25495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3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p29:notes"/>
          <p:cNvSpPr/>
          <p:nvPr>
            <p:ph idx="2" type="sldImg"/>
          </p:nvPr>
        </p:nvSpPr>
        <p:spPr>
          <a:xfrm>
            <a:off x="2697163" y="509588"/>
            <a:ext cx="4532312" cy="25495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55" name="Google Shape;255;p29:notes"/>
          <p:cNvSpPr txBox="1"/>
          <p:nvPr>
            <p:ph idx="1" type="body"/>
          </p:nvPr>
        </p:nvSpPr>
        <p:spPr>
          <a:xfrm>
            <a:off x="992665" y="3228896"/>
            <a:ext cx="7941310" cy="30589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6" name="Google Shape;256;p29:notes"/>
          <p:cNvSpPr txBox="1"/>
          <p:nvPr>
            <p:ph idx="12" type="sldNum"/>
          </p:nvPr>
        </p:nvSpPr>
        <p:spPr>
          <a:xfrm>
            <a:off x="5622799" y="6456611"/>
            <a:ext cx="4301543" cy="33988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3:notes"/>
          <p:cNvSpPr txBox="1"/>
          <p:nvPr>
            <p:ph idx="1" type="body"/>
          </p:nvPr>
        </p:nvSpPr>
        <p:spPr>
          <a:xfrm>
            <a:off x="992665" y="3228896"/>
            <a:ext cx="7941310" cy="3058954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4" name="Google Shape;84;p3:notes"/>
          <p:cNvSpPr/>
          <p:nvPr>
            <p:ph idx="2" type="sldImg"/>
          </p:nvPr>
        </p:nvSpPr>
        <p:spPr>
          <a:xfrm>
            <a:off x="2697163" y="509588"/>
            <a:ext cx="4532312" cy="25495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0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p30:notes"/>
          <p:cNvSpPr txBox="1"/>
          <p:nvPr>
            <p:ph idx="1" type="body"/>
          </p:nvPr>
        </p:nvSpPr>
        <p:spPr>
          <a:xfrm>
            <a:off x="992665" y="3228896"/>
            <a:ext cx="7941310" cy="3058954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2" name="Google Shape;262;p30:notes"/>
          <p:cNvSpPr/>
          <p:nvPr>
            <p:ph idx="2" type="sldImg"/>
          </p:nvPr>
        </p:nvSpPr>
        <p:spPr>
          <a:xfrm>
            <a:off x="2697163" y="509588"/>
            <a:ext cx="4532312" cy="25495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6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p31:notes"/>
          <p:cNvSpPr txBox="1"/>
          <p:nvPr>
            <p:ph idx="1" type="body"/>
          </p:nvPr>
        </p:nvSpPr>
        <p:spPr>
          <a:xfrm>
            <a:off x="992665" y="3228896"/>
            <a:ext cx="7941310" cy="3058954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8" name="Google Shape;268;p31:notes"/>
          <p:cNvSpPr/>
          <p:nvPr>
            <p:ph idx="2" type="sldImg"/>
          </p:nvPr>
        </p:nvSpPr>
        <p:spPr>
          <a:xfrm>
            <a:off x="2697163" y="509588"/>
            <a:ext cx="4532312" cy="25495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4:notes"/>
          <p:cNvSpPr txBox="1"/>
          <p:nvPr>
            <p:ph idx="1" type="body"/>
          </p:nvPr>
        </p:nvSpPr>
        <p:spPr>
          <a:xfrm>
            <a:off x="992665" y="3228896"/>
            <a:ext cx="7941310" cy="3058954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1" name="Google Shape;91;p4:notes"/>
          <p:cNvSpPr/>
          <p:nvPr>
            <p:ph idx="2" type="sldImg"/>
          </p:nvPr>
        </p:nvSpPr>
        <p:spPr>
          <a:xfrm>
            <a:off x="2697163" y="509588"/>
            <a:ext cx="4532312" cy="25495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5:notes"/>
          <p:cNvSpPr txBox="1"/>
          <p:nvPr>
            <p:ph idx="1" type="body"/>
          </p:nvPr>
        </p:nvSpPr>
        <p:spPr>
          <a:xfrm>
            <a:off x="992665" y="3228896"/>
            <a:ext cx="7941310" cy="3058954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7" name="Google Shape;97;p5:notes"/>
          <p:cNvSpPr/>
          <p:nvPr>
            <p:ph idx="2" type="sldImg"/>
          </p:nvPr>
        </p:nvSpPr>
        <p:spPr>
          <a:xfrm>
            <a:off x="2697163" y="509588"/>
            <a:ext cx="4532312" cy="25495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6:notes"/>
          <p:cNvSpPr txBox="1"/>
          <p:nvPr>
            <p:ph idx="1" type="body"/>
          </p:nvPr>
        </p:nvSpPr>
        <p:spPr>
          <a:xfrm>
            <a:off x="992665" y="3228896"/>
            <a:ext cx="7941310" cy="3058954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5" name="Google Shape;105;p6:notes"/>
          <p:cNvSpPr/>
          <p:nvPr>
            <p:ph idx="2" type="sldImg"/>
          </p:nvPr>
        </p:nvSpPr>
        <p:spPr>
          <a:xfrm>
            <a:off x="2697163" y="509588"/>
            <a:ext cx="4532312" cy="25495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7:notes"/>
          <p:cNvSpPr txBox="1"/>
          <p:nvPr>
            <p:ph idx="1" type="body"/>
          </p:nvPr>
        </p:nvSpPr>
        <p:spPr>
          <a:xfrm>
            <a:off x="992665" y="3228896"/>
            <a:ext cx="7941310" cy="3058954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2" name="Google Shape;112;p7:notes"/>
          <p:cNvSpPr/>
          <p:nvPr>
            <p:ph idx="2" type="sldImg"/>
          </p:nvPr>
        </p:nvSpPr>
        <p:spPr>
          <a:xfrm>
            <a:off x="2697163" y="509588"/>
            <a:ext cx="4532312" cy="25495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8:notes"/>
          <p:cNvSpPr txBox="1"/>
          <p:nvPr>
            <p:ph idx="1" type="body"/>
          </p:nvPr>
        </p:nvSpPr>
        <p:spPr>
          <a:xfrm>
            <a:off x="992665" y="3228896"/>
            <a:ext cx="7941310" cy="3058954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7" name="Google Shape;117;p8:notes"/>
          <p:cNvSpPr/>
          <p:nvPr>
            <p:ph idx="2" type="sldImg"/>
          </p:nvPr>
        </p:nvSpPr>
        <p:spPr>
          <a:xfrm>
            <a:off x="2697163" y="509588"/>
            <a:ext cx="4532312" cy="25495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9:notes"/>
          <p:cNvSpPr txBox="1"/>
          <p:nvPr>
            <p:ph idx="1" type="body"/>
          </p:nvPr>
        </p:nvSpPr>
        <p:spPr>
          <a:xfrm>
            <a:off x="992665" y="3228896"/>
            <a:ext cx="7941310" cy="3058954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3" name="Google Shape;123;p9:notes"/>
          <p:cNvSpPr/>
          <p:nvPr>
            <p:ph idx="2" type="sldImg"/>
          </p:nvPr>
        </p:nvSpPr>
        <p:spPr>
          <a:xfrm>
            <a:off x="2697163" y="509588"/>
            <a:ext cx="4532312" cy="25495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jpg"/><Relationship Id="rId3" Type="http://schemas.openxmlformats.org/officeDocument/2006/relationships/image" Target="../media/image6.png"/><Relationship Id="rId4" Type="http://schemas.openxmlformats.org/officeDocument/2006/relationships/image" Target="../media/image4.png"/><Relationship Id="rId5" Type="http://schemas.openxmlformats.org/officeDocument/2006/relationships/image" Target="../media/image3.png"/><Relationship Id="rId6" Type="http://schemas.openxmlformats.org/officeDocument/2006/relationships/image" Target="../media/image2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jpg"/><Relationship Id="rId3" Type="http://schemas.openxmlformats.org/officeDocument/2006/relationships/image" Target="../media/image6.png"/><Relationship Id="rId4" Type="http://schemas.openxmlformats.org/officeDocument/2006/relationships/image" Target="../media/image11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jpg"/><Relationship Id="rId3" Type="http://schemas.openxmlformats.org/officeDocument/2006/relationships/image" Target="../media/image6.png"/><Relationship Id="rId4" Type="http://schemas.openxmlformats.org/officeDocument/2006/relationships/image" Target="../media/image11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1.png"/><Relationship Id="rId3" Type="http://schemas.openxmlformats.org/officeDocument/2006/relationships/image" Target="../media/image12.png"/><Relationship Id="rId4" Type="http://schemas.openxmlformats.org/officeDocument/2006/relationships/image" Target="../media/image22.pn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jpg"/><Relationship Id="rId3" Type="http://schemas.openxmlformats.org/officeDocument/2006/relationships/image" Target="../media/image6.png"/><Relationship Id="rId4" Type="http://schemas.openxmlformats.org/officeDocument/2006/relationships/image" Target="../media/image11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제목 슬라이드">
  <p:cSld name="제목 슬라이드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J:\삼성\7월\LSI 마스터작업\work\2차시안\A\A-2 copy.png" id="17" name="Google Shape;17;p3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" y="1191"/>
            <a:ext cx="9142413" cy="5142309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Google Shape;18;p33"/>
          <p:cNvSpPr txBox="1"/>
          <p:nvPr>
            <p:ph type="ctrTitle"/>
          </p:nvPr>
        </p:nvSpPr>
        <p:spPr>
          <a:xfrm>
            <a:off x="319216" y="1718324"/>
            <a:ext cx="8540200" cy="110251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Clr>
                <a:srgbClr val="F8F8F8"/>
              </a:buClr>
              <a:buSzPts val="4800"/>
              <a:buFont typeface="Calibri"/>
              <a:buNone/>
              <a:defRPr b="1" sz="4800" cap="none">
                <a:solidFill>
                  <a:srgbClr val="F8F8F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33"/>
          <p:cNvSpPr txBox="1"/>
          <p:nvPr>
            <p:ph idx="1" type="body"/>
          </p:nvPr>
        </p:nvSpPr>
        <p:spPr>
          <a:xfrm>
            <a:off x="5334000" y="3387621"/>
            <a:ext cx="3600450" cy="50661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ahoma"/>
              <a:buNone/>
              <a:defRPr b="0" sz="2400">
                <a:latin typeface="Tahoma"/>
                <a:ea typeface="Tahoma"/>
                <a:cs typeface="Tahoma"/>
                <a:sym typeface="Tahoma"/>
              </a:defRPr>
            </a:lvl1pPr>
            <a:lvl2pPr indent="-342900" lvl="1" marL="914400" algn="l">
              <a:lnSpc>
                <a:spcPct val="111111"/>
              </a:lnSpc>
              <a:spcBef>
                <a:spcPts val="360"/>
              </a:spcBef>
              <a:spcAft>
                <a:spcPts val="0"/>
              </a:spcAft>
              <a:buClr>
                <a:srgbClr val="262626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11111"/>
              </a:lnSpc>
              <a:spcBef>
                <a:spcPts val="360"/>
              </a:spcBef>
              <a:spcAft>
                <a:spcPts val="0"/>
              </a:spcAft>
              <a:buClr>
                <a:srgbClr val="3F3F3F"/>
              </a:buClr>
              <a:buSzPts val="1800"/>
              <a:buChar char="-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pic>
        <p:nvPicPr>
          <p:cNvPr id="20" name="Google Shape;20;p3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4416" y="4743450"/>
            <a:ext cx="4343400" cy="4000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Google Shape;21;p3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6200" y="93563"/>
            <a:ext cx="2438405" cy="804674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Google Shape;22;p33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6934200" y="332736"/>
            <a:ext cx="2130558" cy="326328"/>
          </a:xfrm>
          <a:prstGeom prst="rect">
            <a:avLst/>
          </a:prstGeom>
          <a:noFill/>
          <a:ln>
            <a:noFill/>
          </a:ln>
        </p:spPr>
      </p:pic>
      <p:pic>
        <p:nvPicPr>
          <p:cNvPr id="23" name="Google Shape;23;p33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3111331" y="25421"/>
            <a:ext cx="3226143" cy="94095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>
        <p15:guide id="1" orient="horz" pos="2484">
          <p15:clr>
            <a:srgbClr val="FBAE40"/>
          </p15:clr>
        </p15:guide>
        <p15:guide id="2" pos="4608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제목 및 내용" type="obj">
  <p:cSld name="OBJECT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34"/>
          <p:cNvSpPr txBox="1"/>
          <p:nvPr>
            <p:ph type="title"/>
          </p:nvPr>
        </p:nvSpPr>
        <p:spPr>
          <a:xfrm>
            <a:off x="357158" y="9526"/>
            <a:ext cx="8358246" cy="46551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F8F8F8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34"/>
          <p:cNvSpPr txBox="1"/>
          <p:nvPr>
            <p:ph idx="1" type="body"/>
          </p:nvPr>
        </p:nvSpPr>
        <p:spPr>
          <a:xfrm>
            <a:off x="357158" y="569077"/>
            <a:ext cx="8358246" cy="42709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50520" lvl="0" marL="4572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920"/>
              <a:buFont typeface="Noto Sans Symbols"/>
              <a:buChar char="❑"/>
              <a:defRPr b="0" sz="2400">
                <a:latin typeface="Calibri"/>
                <a:ea typeface="Calibri"/>
                <a:cs typeface="Calibri"/>
                <a:sym typeface="Calibri"/>
              </a:defRPr>
            </a:lvl1pPr>
            <a:lvl2pPr indent="-3302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262626"/>
              </a:buClr>
              <a:buSzPts val="1600"/>
              <a:buFont typeface="Noto Sans Symbols"/>
              <a:buChar char="🔾"/>
              <a:defRPr b="0">
                <a:latin typeface="Calibri"/>
                <a:ea typeface="Calibri"/>
                <a:cs typeface="Calibri"/>
                <a:sym typeface="Calibri"/>
              </a:defRPr>
            </a:lvl2pPr>
            <a:lvl3pPr indent="-320039" lvl="2" marL="1371600" algn="l">
              <a:lnSpc>
                <a:spcPct val="111111"/>
              </a:lnSpc>
              <a:spcBef>
                <a:spcPts val="360"/>
              </a:spcBef>
              <a:spcAft>
                <a:spcPts val="0"/>
              </a:spcAft>
              <a:buClr>
                <a:srgbClr val="3F3F3F"/>
              </a:buClr>
              <a:buSzPts val="1440"/>
              <a:buFont typeface="Noto Sans Symbols"/>
              <a:buChar char="▪"/>
              <a:defRPr sz="1800"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pic>
        <p:nvPicPr>
          <p:cNvPr id="27" name="Google Shape;27;p3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7482340" y="9526"/>
            <a:ext cx="1628709" cy="4750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>
        <p15:guide id="1" orient="horz" pos="2484">
          <p15:clr>
            <a:srgbClr val="FBAE40"/>
          </p15:clr>
        </p15:guide>
        <p15:guide id="2" pos="4608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ustom Layout">
  <p:cSld name="Custom Layou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35"/>
          <p:cNvSpPr txBox="1"/>
          <p:nvPr>
            <p:ph type="title"/>
          </p:nvPr>
        </p:nvSpPr>
        <p:spPr>
          <a:xfrm>
            <a:off x="140774" y="8908"/>
            <a:ext cx="7250626" cy="46551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F8F8F8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" name="Google Shape;30;p35"/>
          <p:cNvSpPr txBox="1"/>
          <p:nvPr>
            <p:ph idx="1" type="body"/>
          </p:nvPr>
        </p:nvSpPr>
        <p:spPr>
          <a:xfrm>
            <a:off x="141288" y="590550"/>
            <a:ext cx="8823325" cy="30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909"/>
              </a:lnSpc>
              <a:spcBef>
                <a:spcPts val="440"/>
              </a:spcBef>
              <a:spcAft>
                <a:spcPts val="0"/>
              </a:spcAft>
              <a:buClr>
                <a:schemeClr val="dk1"/>
              </a:buClr>
              <a:buSzPts val="2200"/>
              <a:buNone/>
              <a:defRPr/>
            </a:lvl1pPr>
            <a:lvl2pPr indent="-342900" lvl="1" marL="914400" algn="l">
              <a:lnSpc>
                <a:spcPct val="111111"/>
              </a:lnSpc>
              <a:spcBef>
                <a:spcPts val="360"/>
              </a:spcBef>
              <a:spcAft>
                <a:spcPts val="0"/>
              </a:spcAft>
              <a:buClr>
                <a:srgbClr val="262626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11111"/>
              </a:lnSpc>
              <a:spcBef>
                <a:spcPts val="360"/>
              </a:spcBef>
              <a:spcAft>
                <a:spcPts val="0"/>
              </a:spcAft>
              <a:buClr>
                <a:srgbClr val="3F3F3F"/>
              </a:buClr>
              <a:buSzPts val="1800"/>
              <a:buChar char="-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1" name="Google Shape;31;p35"/>
          <p:cNvSpPr txBox="1"/>
          <p:nvPr>
            <p:ph idx="2" type="body"/>
          </p:nvPr>
        </p:nvSpPr>
        <p:spPr>
          <a:xfrm>
            <a:off x="140774" y="1011477"/>
            <a:ext cx="4355026" cy="38285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50520" lvl="0" marL="4572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920"/>
              <a:buFont typeface="Noto Sans Symbols"/>
              <a:buChar char="❑"/>
              <a:defRPr b="0" sz="2400">
                <a:latin typeface="Calibri"/>
                <a:ea typeface="Calibri"/>
                <a:cs typeface="Calibri"/>
                <a:sym typeface="Calibri"/>
              </a:defRPr>
            </a:lvl1pPr>
            <a:lvl2pPr indent="-3302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262626"/>
              </a:buClr>
              <a:buSzPts val="1600"/>
              <a:buFont typeface="Noto Sans Symbols"/>
              <a:buChar char="🔾"/>
              <a:defRPr b="0">
                <a:latin typeface="Calibri"/>
                <a:ea typeface="Calibri"/>
                <a:cs typeface="Calibri"/>
                <a:sym typeface="Calibri"/>
              </a:defRPr>
            </a:lvl2pPr>
            <a:lvl3pPr indent="-320039" lvl="2" marL="1371600" algn="l">
              <a:lnSpc>
                <a:spcPct val="111111"/>
              </a:lnSpc>
              <a:spcBef>
                <a:spcPts val="360"/>
              </a:spcBef>
              <a:spcAft>
                <a:spcPts val="0"/>
              </a:spcAft>
              <a:buClr>
                <a:srgbClr val="3F3F3F"/>
              </a:buClr>
              <a:buSzPts val="1440"/>
              <a:buFont typeface="Noto Sans Symbols"/>
              <a:buChar char="▪"/>
              <a:defRPr sz="1800"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2" name="Google Shape;32;p35"/>
          <p:cNvSpPr txBox="1"/>
          <p:nvPr>
            <p:ph idx="3" type="body"/>
          </p:nvPr>
        </p:nvSpPr>
        <p:spPr>
          <a:xfrm>
            <a:off x="4609462" y="1011477"/>
            <a:ext cx="4355026" cy="38285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50520" lvl="0" marL="4572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920"/>
              <a:buFont typeface="Noto Sans Symbols"/>
              <a:buChar char="❑"/>
              <a:defRPr b="0" sz="2400">
                <a:latin typeface="Calibri"/>
                <a:ea typeface="Calibri"/>
                <a:cs typeface="Calibri"/>
                <a:sym typeface="Calibri"/>
              </a:defRPr>
            </a:lvl1pPr>
            <a:lvl2pPr indent="-3302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262626"/>
              </a:buClr>
              <a:buSzPts val="1600"/>
              <a:buFont typeface="Noto Sans Symbols"/>
              <a:buChar char="🔾"/>
              <a:defRPr b="0">
                <a:latin typeface="Calibri"/>
                <a:ea typeface="Calibri"/>
                <a:cs typeface="Calibri"/>
                <a:sym typeface="Calibri"/>
              </a:defRPr>
            </a:lvl2pPr>
            <a:lvl3pPr indent="-320039" lvl="2" marL="1371600" algn="l">
              <a:lnSpc>
                <a:spcPct val="111111"/>
              </a:lnSpc>
              <a:spcBef>
                <a:spcPts val="360"/>
              </a:spcBef>
              <a:spcAft>
                <a:spcPts val="0"/>
              </a:spcAft>
              <a:buClr>
                <a:srgbClr val="3F3F3F"/>
              </a:buClr>
              <a:buSzPts val="1440"/>
              <a:buFont typeface="Noto Sans Symbols"/>
              <a:buChar char="▪"/>
              <a:defRPr sz="1800"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pic>
        <p:nvPicPr>
          <p:cNvPr id="33" name="Google Shape;33;p3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7482340" y="9526"/>
            <a:ext cx="1628709" cy="4750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>
        <p15:guide id="1" orient="horz" pos="2484">
          <p15:clr>
            <a:srgbClr val="FBAE40"/>
          </p15:clr>
        </p15:guide>
        <p15:guide id="2" pos="4608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빈 화면">
  <p:cSld name="2_빈 화면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J:\삼성\7월\LSI 마스터작업\work\2차시안\A\A-2 copy.png" id="35" name="Google Shape;35;p3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" y="1191"/>
            <a:ext cx="9142413" cy="5142309"/>
          </a:xfrm>
          <a:prstGeom prst="rect">
            <a:avLst/>
          </a:prstGeom>
          <a:noFill/>
          <a:ln>
            <a:noFill/>
          </a:ln>
        </p:spPr>
      </p:pic>
      <p:pic>
        <p:nvPicPr>
          <p:cNvPr id="36" name="Google Shape;36;p3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6200" y="4613277"/>
            <a:ext cx="4343400" cy="4000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7" name="Google Shape;37;p3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901132" y="4552918"/>
            <a:ext cx="965200" cy="723900"/>
          </a:xfrm>
          <a:prstGeom prst="rect">
            <a:avLst/>
          </a:prstGeom>
          <a:noFill/>
          <a:ln>
            <a:noFill/>
          </a:ln>
        </p:spPr>
      </p:pic>
      <p:sp>
        <p:nvSpPr>
          <p:cNvPr id="38" name="Google Shape;38;p36"/>
          <p:cNvSpPr txBox="1"/>
          <p:nvPr>
            <p:ph idx="1" type="body"/>
          </p:nvPr>
        </p:nvSpPr>
        <p:spPr>
          <a:xfrm>
            <a:off x="2393694" y="809087"/>
            <a:ext cx="4355026" cy="38285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50520" lvl="0" marL="4572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920"/>
              <a:buFont typeface="Noto Sans Symbols"/>
              <a:buChar char="❑"/>
              <a:defRPr b="0" sz="2400">
                <a:latin typeface="Calibri"/>
                <a:ea typeface="Calibri"/>
                <a:cs typeface="Calibri"/>
                <a:sym typeface="Calibri"/>
              </a:defRPr>
            </a:lvl1pPr>
            <a:lvl2pPr indent="-3302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262626"/>
              </a:buClr>
              <a:buSzPts val="1600"/>
              <a:buFont typeface="Noto Sans Symbols"/>
              <a:buChar char="🔾"/>
              <a:defRPr b="0">
                <a:latin typeface="Calibri"/>
                <a:ea typeface="Calibri"/>
                <a:cs typeface="Calibri"/>
                <a:sym typeface="Calibri"/>
              </a:defRPr>
            </a:lvl2pPr>
            <a:lvl3pPr indent="-320039" lvl="2" marL="1371600" algn="l">
              <a:lnSpc>
                <a:spcPct val="111111"/>
              </a:lnSpc>
              <a:spcBef>
                <a:spcPts val="360"/>
              </a:spcBef>
              <a:spcAft>
                <a:spcPts val="0"/>
              </a:spcAft>
              <a:buClr>
                <a:srgbClr val="3F3F3F"/>
              </a:buClr>
              <a:buSzPts val="1440"/>
              <a:buFont typeface="Noto Sans Symbols"/>
              <a:buChar char="▪"/>
              <a:defRPr sz="1800"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9" name="Google Shape;39;p36"/>
          <p:cNvSpPr txBox="1"/>
          <p:nvPr>
            <p:ph idx="2" type="body"/>
          </p:nvPr>
        </p:nvSpPr>
        <p:spPr>
          <a:xfrm>
            <a:off x="2393694" y="370969"/>
            <a:ext cx="4354512" cy="30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909"/>
              </a:lnSpc>
              <a:spcBef>
                <a:spcPts val="440"/>
              </a:spcBef>
              <a:spcAft>
                <a:spcPts val="0"/>
              </a:spcAft>
              <a:buClr>
                <a:schemeClr val="dk1"/>
              </a:buClr>
              <a:buSzPts val="2200"/>
              <a:buNone/>
              <a:defRPr/>
            </a:lvl1pPr>
            <a:lvl2pPr indent="-342900" lvl="1" marL="914400" algn="l">
              <a:lnSpc>
                <a:spcPct val="111111"/>
              </a:lnSpc>
              <a:spcBef>
                <a:spcPts val="360"/>
              </a:spcBef>
              <a:spcAft>
                <a:spcPts val="0"/>
              </a:spcAft>
              <a:buClr>
                <a:srgbClr val="262626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11111"/>
              </a:lnSpc>
              <a:spcBef>
                <a:spcPts val="360"/>
              </a:spcBef>
              <a:spcAft>
                <a:spcPts val="0"/>
              </a:spcAft>
              <a:buClr>
                <a:srgbClr val="3F3F3F"/>
              </a:buClr>
              <a:buSzPts val="1800"/>
              <a:buChar char="-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빈 화면" type="blank">
  <p:cSld name="BLANK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J:\삼성\7월\LSI 마스터작업\work\2차시안\A\A-2 copy.png" id="41" name="Google Shape;41;p3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" y="1191"/>
            <a:ext cx="9142413" cy="5142309"/>
          </a:xfrm>
          <a:prstGeom prst="rect">
            <a:avLst/>
          </a:prstGeom>
          <a:noFill/>
          <a:ln>
            <a:noFill/>
          </a:ln>
        </p:spPr>
      </p:pic>
      <p:sp>
        <p:nvSpPr>
          <p:cNvPr id="42" name="Google Shape;42;p37"/>
          <p:cNvSpPr txBox="1"/>
          <p:nvPr/>
        </p:nvSpPr>
        <p:spPr>
          <a:xfrm>
            <a:off x="2466579" y="1581150"/>
            <a:ext cx="4209255" cy="83099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4800">
                <a:solidFill>
                  <a:srgbClr val="F8F8F8"/>
                </a:solidFill>
                <a:latin typeface="Verdana"/>
                <a:ea typeface="Verdana"/>
                <a:cs typeface="Verdana"/>
                <a:sym typeface="Verdana"/>
              </a:rPr>
              <a:t>THANK YOU</a:t>
            </a:r>
            <a:endParaRPr b="1" sz="4800">
              <a:solidFill>
                <a:srgbClr val="F8F8F8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43" name="Google Shape;43;p3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6200" y="4613277"/>
            <a:ext cx="4343400" cy="400050"/>
          </a:xfrm>
          <a:prstGeom prst="rect">
            <a:avLst/>
          </a:prstGeom>
          <a:noFill/>
          <a:ln>
            <a:noFill/>
          </a:ln>
        </p:spPr>
      </p:pic>
      <p:pic>
        <p:nvPicPr>
          <p:cNvPr id="44" name="Google Shape;44;p3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901132" y="4552918"/>
            <a:ext cx="965200" cy="723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구역 머리글" type="secHead">
  <p:cSld name="SECTION_HEADER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38"/>
          <p:cNvSpPr/>
          <p:nvPr/>
        </p:nvSpPr>
        <p:spPr>
          <a:xfrm>
            <a:off x="0" y="0"/>
            <a:ext cx="9144000" cy="1660916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Malgun Gothic"/>
              <a:ea typeface="Malgun Gothic"/>
              <a:cs typeface="Malgun Gothic"/>
              <a:sym typeface="Malgun Gothic"/>
            </a:endParaRPr>
          </a:p>
        </p:txBody>
      </p:sp>
      <p:sp>
        <p:nvSpPr>
          <p:cNvPr id="47" name="Google Shape;47;p38"/>
          <p:cNvSpPr/>
          <p:nvPr/>
        </p:nvSpPr>
        <p:spPr>
          <a:xfrm>
            <a:off x="0" y="4607733"/>
            <a:ext cx="9144000" cy="428628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-41275" lvl="0" marL="180975" marR="0" rtl="0" algn="ctr">
              <a:lnSpc>
                <a:spcPct val="90909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Malgun Gothic"/>
              <a:buNone/>
            </a:pPr>
            <a:r>
              <a:t/>
            </a:r>
            <a:endParaRPr b="1" sz="2200">
              <a:solidFill>
                <a:srgbClr val="262626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J:\삼성\7월\LSI 마스터작업\work\2차시안\A\A-컨텐츠 copy.png" id="48" name="Google Shape;48;p3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" y="1191"/>
            <a:ext cx="9142413" cy="5142309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J:\삼성\7월\LSI 마스터작업\work\S_E.png" id="49" name="Google Shape;49;p3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385051" y="1995477"/>
            <a:ext cx="1597025" cy="1143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F:\삼성\7월\LSI 마스터작업\work\11.png" id="50" name="Google Shape;50;p3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8116711" y="4868531"/>
            <a:ext cx="892796" cy="222615"/>
          </a:xfrm>
          <a:prstGeom prst="rect">
            <a:avLst/>
          </a:prstGeom>
          <a:noFill/>
          <a:ln>
            <a:noFill/>
          </a:ln>
          <a:effectLst>
            <a:outerShdw blurRad="101600" rotWithShape="0" algn="ctr" dir="2700000" dist="38100">
              <a:srgbClr val="000000">
                <a:alpha val="30980"/>
              </a:srgbClr>
            </a:outerShdw>
          </a:effectLst>
        </p:spPr>
      </p:pic>
      <p:sp>
        <p:nvSpPr>
          <p:cNvPr id="51" name="Google Shape;51;p38"/>
          <p:cNvSpPr txBox="1"/>
          <p:nvPr>
            <p:ph type="title"/>
          </p:nvPr>
        </p:nvSpPr>
        <p:spPr>
          <a:xfrm>
            <a:off x="722313" y="1657231"/>
            <a:ext cx="7772400" cy="73556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F8F8F8"/>
              </a:buClr>
              <a:buSzPts val="5400"/>
              <a:buFont typeface="Calibri"/>
              <a:buNone/>
              <a:defRPr b="1" sz="5400" cap="none">
                <a:solidFill>
                  <a:srgbClr val="F8F8F8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38"/>
          <p:cNvSpPr txBox="1"/>
          <p:nvPr>
            <p:ph idx="1" type="body"/>
          </p:nvPr>
        </p:nvSpPr>
        <p:spPr>
          <a:xfrm>
            <a:off x="722313" y="2571750"/>
            <a:ext cx="7772400" cy="86409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55600" lvl="0" marL="4572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Malgun Gothic"/>
              <a:buAutoNum type="arabicPeriod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algn="l">
              <a:lnSpc>
                <a:spcPct val="111111"/>
              </a:lnSpc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125000"/>
              </a:lnSpc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2484">
          <p15:clr>
            <a:srgbClr val="FBAE40"/>
          </p15:clr>
        </p15:guide>
        <p15:guide id="2" pos="4608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Custom Layout">
  <p:cSld name="2_Custom Layout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39"/>
          <p:cNvSpPr txBox="1"/>
          <p:nvPr>
            <p:ph type="title"/>
          </p:nvPr>
        </p:nvSpPr>
        <p:spPr>
          <a:xfrm>
            <a:off x="140774" y="8908"/>
            <a:ext cx="7250626" cy="46551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F8F8F8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5" name="Google Shape;55;p39"/>
          <p:cNvSpPr txBox="1"/>
          <p:nvPr>
            <p:ph idx="1" type="body"/>
          </p:nvPr>
        </p:nvSpPr>
        <p:spPr>
          <a:xfrm>
            <a:off x="141289" y="590550"/>
            <a:ext cx="4354512" cy="30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909"/>
              </a:lnSpc>
              <a:spcBef>
                <a:spcPts val="440"/>
              </a:spcBef>
              <a:spcAft>
                <a:spcPts val="0"/>
              </a:spcAft>
              <a:buClr>
                <a:schemeClr val="dk1"/>
              </a:buClr>
              <a:buSzPts val="2200"/>
              <a:buNone/>
              <a:defRPr/>
            </a:lvl1pPr>
            <a:lvl2pPr indent="-342900" lvl="1" marL="914400" algn="l">
              <a:lnSpc>
                <a:spcPct val="111111"/>
              </a:lnSpc>
              <a:spcBef>
                <a:spcPts val="360"/>
              </a:spcBef>
              <a:spcAft>
                <a:spcPts val="0"/>
              </a:spcAft>
              <a:buClr>
                <a:srgbClr val="262626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11111"/>
              </a:lnSpc>
              <a:spcBef>
                <a:spcPts val="360"/>
              </a:spcBef>
              <a:spcAft>
                <a:spcPts val="0"/>
              </a:spcAft>
              <a:buClr>
                <a:srgbClr val="3F3F3F"/>
              </a:buClr>
              <a:buSzPts val="1800"/>
              <a:buChar char="-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6" name="Google Shape;56;p39"/>
          <p:cNvSpPr txBox="1"/>
          <p:nvPr>
            <p:ph idx="2" type="body"/>
          </p:nvPr>
        </p:nvSpPr>
        <p:spPr>
          <a:xfrm>
            <a:off x="140774" y="1011477"/>
            <a:ext cx="4355026" cy="38285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50520" lvl="0" marL="4572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920"/>
              <a:buFont typeface="Noto Sans Symbols"/>
              <a:buChar char="❑"/>
              <a:defRPr b="0" sz="2400">
                <a:latin typeface="Calibri"/>
                <a:ea typeface="Calibri"/>
                <a:cs typeface="Calibri"/>
                <a:sym typeface="Calibri"/>
              </a:defRPr>
            </a:lvl1pPr>
            <a:lvl2pPr indent="-3302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262626"/>
              </a:buClr>
              <a:buSzPts val="1600"/>
              <a:buFont typeface="Noto Sans Symbols"/>
              <a:buChar char="🔾"/>
              <a:defRPr b="0">
                <a:latin typeface="Calibri"/>
                <a:ea typeface="Calibri"/>
                <a:cs typeface="Calibri"/>
                <a:sym typeface="Calibri"/>
              </a:defRPr>
            </a:lvl2pPr>
            <a:lvl3pPr indent="-320039" lvl="2" marL="1371600" algn="l">
              <a:lnSpc>
                <a:spcPct val="111111"/>
              </a:lnSpc>
              <a:spcBef>
                <a:spcPts val="360"/>
              </a:spcBef>
              <a:spcAft>
                <a:spcPts val="0"/>
              </a:spcAft>
              <a:buClr>
                <a:srgbClr val="3F3F3F"/>
              </a:buClr>
              <a:buSzPts val="1440"/>
              <a:buFont typeface="Noto Sans Symbols"/>
              <a:buChar char="▪"/>
              <a:defRPr sz="1800"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7" name="Google Shape;57;p39"/>
          <p:cNvSpPr txBox="1"/>
          <p:nvPr>
            <p:ph idx="3" type="body"/>
          </p:nvPr>
        </p:nvSpPr>
        <p:spPr>
          <a:xfrm>
            <a:off x="4609462" y="1011477"/>
            <a:ext cx="4355026" cy="38285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50520" lvl="0" marL="4572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920"/>
              <a:buFont typeface="Noto Sans Symbols"/>
              <a:buChar char="❑"/>
              <a:defRPr b="0" sz="2400">
                <a:latin typeface="Calibri"/>
                <a:ea typeface="Calibri"/>
                <a:cs typeface="Calibri"/>
                <a:sym typeface="Calibri"/>
              </a:defRPr>
            </a:lvl1pPr>
            <a:lvl2pPr indent="-3302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262626"/>
              </a:buClr>
              <a:buSzPts val="1600"/>
              <a:buFont typeface="Noto Sans Symbols"/>
              <a:buChar char="🔾"/>
              <a:defRPr b="0">
                <a:latin typeface="Calibri"/>
                <a:ea typeface="Calibri"/>
                <a:cs typeface="Calibri"/>
                <a:sym typeface="Calibri"/>
              </a:defRPr>
            </a:lvl2pPr>
            <a:lvl3pPr indent="-320039" lvl="2" marL="1371600" algn="l">
              <a:lnSpc>
                <a:spcPct val="111111"/>
              </a:lnSpc>
              <a:spcBef>
                <a:spcPts val="360"/>
              </a:spcBef>
              <a:spcAft>
                <a:spcPts val="0"/>
              </a:spcAft>
              <a:buClr>
                <a:srgbClr val="3F3F3F"/>
              </a:buClr>
              <a:buSzPts val="1440"/>
              <a:buFont typeface="Noto Sans Symbols"/>
              <a:buChar char="▪"/>
              <a:defRPr sz="1800"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8" name="Google Shape;58;p39"/>
          <p:cNvSpPr txBox="1"/>
          <p:nvPr>
            <p:ph idx="4" type="body"/>
          </p:nvPr>
        </p:nvSpPr>
        <p:spPr>
          <a:xfrm>
            <a:off x="4609462" y="590550"/>
            <a:ext cx="4354512" cy="30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909"/>
              </a:lnSpc>
              <a:spcBef>
                <a:spcPts val="440"/>
              </a:spcBef>
              <a:spcAft>
                <a:spcPts val="0"/>
              </a:spcAft>
              <a:buClr>
                <a:schemeClr val="dk1"/>
              </a:buClr>
              <a:buSzPts val="2200"/>
              <a:buNone/>
              <a:defRPr/>
            </a:lvl1pPr>
            <a:lvl2pPr indent="-342900" lvl="1" marL="914400" algn="l">
              <a:lnSpc>
                <a:spcPct val="111111"/>
              </a:lnSpc>
              <a:spcBef>
                <a:spcPts val="360"/>
              </a:spcBef>
              <a:spcAft>
                <a:spcPts val="0"/>
              </a:spcAft>
              <a:buClr>
                <a:srgbClr val="262626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11111"/>
              </a:lnSpc>
              <a:spcBef>
                <a:spcPts val="360"/>
              </a:spcBef>
              <a:spcAft>
                <a:spcPts val="0"/>
              </a:spcAft>
              <a:buClr>
                <a:srgbClr val="3F3F3F"/>
              </a:buClr>
              <a:buSzPts val="1800"/>
              <a:buChar char="-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pic>
        <p:nvPicPr>
          <p:cNvPr id="59" name="Google Shape;59;p3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7482340" y="9526"/>
            <a:ext cx="1628709" cy="4750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>
        <p15:guide id="1" orient="horz" pos="2484">
          <p15:clr>
            <a:srgbClr val="FBAE40"/>
          </p15:clr>
        </p15:guide>
        <p15:guide id="2" pos="4656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Custom Layout">
  <p:cSld name="1_Custom Layout"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40"/>
          <p:cNvSpPr txBox="1"/>
          <p:nvPr>
            <p:ph type="title"/>
          </p:nvPr>
        </p:nvSpPr>
        <p:spPr>
          <a:xfrm>
            <a:off x="140774" y="8908"/>
            <a:ext cx="7250626" cy="46551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F8F8F8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2" name="Google Shape;62;p40"/>
          <p:cNvSpPr txBox="1"/>
          <p:nvPr>
            <p:ph idx="1" type="body"/>
          </p:nvPr>
        </p:nvSpPr>
        <p:spPr>
          <a:xfrm>
            <a:off x="141288" y="590550"/>
            <a:ext cx="8823325" cy="30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909"/>
              </a:lnSpc>
              <a:spcBef>
                <a:spcPts val="440"/>
              </a:spcBef>
              <a:spcAft>
                <a:spcPts val="0"/>
              </a:spcAft>
              <a:buClr>
                <a:schemeClr val="dk1"/>
              </a:buClr>
              <a:buSzPts val="2200"/>
              <a:buNone/>
              <a:defRPr/>
            </a:lvl1pPr>
            <a:lvl2pPr indent="-342900" lvl="1" marL="914400" algn="l">
              <a:lnSpc>
                <a:spcPct val="111111"/>
              </a:lnSpc>
              <a:spcBef>
                <a:spcPts val="360"/>
              </a:spcBef>
              <a:spcAft>
                <a:spcPts val="0"/>
              </a:spcAft>
              <a:buClr>
                <a:srgbClr val="262626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11111"/>
              </a:lnSpc>
              <a:spcBef>
                <a:spcPts val="360"/>
              </a:spcBef>
              <a:spcAft>
                <a:spcPts val="0"/>
              </a:spcAft>
              <a:buClr>
                <a:srgbClr val="3F3F3F"/>
              </a:buClr>
              <a:buSzPts val="1800"/>
              <a:buChar char="-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3" name="Google Shape;63;p40"/>
          <p:cNvSpPr txBox="1"/>
          <p:nvPr>
            <p:ph idx="2" type="body"/>
          </p:nvPr>
        </p:nvSpPr>
        <p:spPr>
          <a:xfrm>
            <a:off x="126358" y="1047750"/>
            <a:ext cx="8823714" cy="38285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50520" lvl="0" marL="4572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920"/>
              <a:buFont typeface="Noto Sans Symbols"/>
              <a:buChar char="❑"/>
              <a:defRPr b="0" sz="2400">
                <a:latin typeface="Calibri"/>
                <a:ea typeface="Calibri"/>
                <a:cs typeface="Calibri"/>
                <a:sym typeface="Calibri"/>
              </a:defRPr>
            </a:lvl1pPr>
            <a:lvl2pPr indent="-3302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262626"/>
              </a:buClr>
              <a:buSzPts val="1600"/>
              <a:buFont typeface="Noto Sans Symbols"/>
              <a:buChar char="🔾"/>
              <a:defRPr b="0">
                <a:latin typeface="Calibri"/>
                <a:ea typeface="Calibri"/>
                <a:cs typeface="Calibri"/>
                <a:sym typeface="Calibri"/>
              </a:defRPr>
            </a:lvl2pPr>
            <a:lvl3pPr indent="-320039" lvl="2" marL="1371600" algn="l">
              <a:lnSpc>
                <a:spcPct val="111111"/>
              </a:lnSpc>
              <a:spcBef>
                <a:spcPts val="360"/>
              </a:spcBef>
              <a:spcAft>
                <a:spcPts val="0"/>
              </a:spcAft>
              <a:buClr>
                <a:srgbClr val="3F3F3F"/>
              </a:buClr>
              <a:buSzPts val="1440"/>
              <a:buFont typeface="Noto Sans Symbols"/>
              <a:buChar char="▪"/>
              <a:defRPr sz="1800"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pic>
        <p:nvPicPr>
          <p:cNvPr id="64" name="Google Shape;64;p4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7482340" y="9526"/>
            <a:ext cx="1628709" cy="4750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>
        <p15:guide id="1" orient="horz" pos="2484">
          <p15:clr>
            <a:srgbClr val="FBAE40"/>
          </p15:clr>
        </p15:guide>
        <p15:guide id="2" pos="4608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빈 화면">
  <p:cSld name="1_빈 화면"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J:\삼성\7월\LSI 마스터작업\work\2차시안\A\A-2 copy.png" id="66" name="Google Shape;66;p4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" y="1191"/>
            <a:ext cx="9142413" cy="5142309"/>
          </a:xfrm>
          <a:prstGeom prst="rect">
            <a:avLst/>
          </a:prstGeom>
          <a:noFill/>
          <a:ln>
            <a:noFill/>
          </a:ln>
        </p:spPr>
      </p:pic>
      <p:sp>
        <p:nvSpPr>
          <p:cNvPr id="67" name="Google Shape;67;p41"/>
          <p:cNvSpPr txBox="1"/>
          <p:nvPr/>
        </p:nvSpPr>
        <p:spPr>
          <a:xfrm>
            <a:off x="4797117" y="3340677"/>
            <a:ext cx="4000496" cy="83099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4800">
                <a:solidFill>
                  <a:srgbClr val="F8F8F8"/>
                </a:solidFill>
                <a:latin typeface="Verdana"/>
                <a:ea typeface="Verdana"/>
                <a:cs typeface="Verdana"/>
                <a:sym typeface="Verdana"/>
              </a:rPr>
              <a:t>Appendix</a:t>
            </a:r>
            <a:endParaRPr b="1" sz="4800">
              <a:solidFill>
                <a:srgbClr val="F8F8F8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68" name="Google Shape;68;p4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6200" y="4613277"/>
            <a:ext cx="4343400" cy="400050"/>
          </a:xfrm>
          <a:prstGeom prst="rect">
            <a:avLst/>
          </a:prstGeom>
          <a:noFill/>
          <a:ln>
            <a:noFill/>
          </a:ln>
        </p:spPr>
      </p:pic>
      <p:pic>
        <p:nvPicPr>
          <p:cNvPr id="69" name="Google Shape;69;p4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901132" y="4552918"/>
            <a:ext cx="965200" cy="723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image" Target="../media/image7.png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11" Type="http://schemas.openxmlformats.org/officeDocument/2006/relationships/slideLayout" Target="../slideLayouts/slideLayout9.xml"/><Relationship Id="rId10" Type="http://schemas.openxmlformats.org/officeDocument/2006/relationships/slideLayout" Target="../slideLayouts/slideLayout8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7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J:\삼성\7월\LSI 마스터작업\work\2차시안\A\A-본문 copy.png" id="10" name="Google Shape;10;p32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1588" y="0"/>
            <a:ext cx="9142412" cy="5148263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Google Shape;11;p32"/>
          <p:cNvSpPr txBox="1"/>
          <p:nvPr>
            <p:ph type="title"/>
          </p:nvPr>
        </p:nvSpPr>
        <p:spPr>
          <a:xfrm>
            <a:off x="140774" y="8908"/>
            <a:ext cx="8823714" cy="46551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Clr>
                <a:srgbClr val="F8F8F8"/>
              </a:buClr>
              <a:buSzPts val="3400"/>
              <a:buFont typeface="Calibri"/>
              <a:buNone/>
              <a:defRPr b="1" i="0" sz="3400" u="none" cap="none" strike="noStrike">
                <a:solidFill>
                  <a:srgbClr val="F8F8F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2" name="Google Shape;12;p32"/>
          <p:cNvSpPr txBox="1"/>
          <p:nvPr>
            <p:ph idx="1" type="body"/>
          </p:nvPr>
        </p:nvSpPr>
        <p:spPr>
          <a:xfrm>
            <a:off x="140774" y="569077"/>
            <a:ext cx="8823714" cy="42709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68300" lvl="0" marL="457200" marR="0" rtl="0" algn="l">
              <a:lnSpc>
                <a:spcPct val="90909"/>
              </a:lnSpc>
              <a:spcBef>
                <a:spcPts val="44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Char char="•"/>
              <a:defRPr b="1" i="0" sz="2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55600" lvl="1" marL="914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262626"/>
              </a:buClr>
              <a:buSzPts val="2000"/>
              <a:buFont typeface="Arial"/>
              <a:buChar char="•"/>
              <a:defRPr b="1" i="0" sz="2000" u="none" cap="none" strike="noStrike">
                <a:solidFill>
                  <a:srgbClr val="262626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30200" lvl="2" marL="1371600" marR="0" rtl="0" algn="l">
              <a:lnSpc>
                <a:spcPct val="125000"/>
              </a:lnSpc>
              <a:spcBef>
                <a:spcPts val="320"/>
              </a:spcBef>
              <a:spcAft>
                <a:spcPts val="0"/>
              </a:spcAft>
              <a:buClr>
                <a:srgbClr val="3F3F3F"/>
              </a:buClr>
              <a:buSzPts val="1600"/>
              <a:buFont typeface="Calibri"/>
              <a:buChar char="-"/>
              <a:defRPr b="0" i="0" sz="16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9pPr>
          </a:lstStyle>
          <a:p/>
        </p:txBody>
      </p:sp>
      <p:sp>
        <p:nvSpPr>
          <p:cNvPr id="13" name="Google Shape;13;p32"/>
          <p:cNvSpPr txBox="1"/>
          <p:nvPr/>
        </p:nvSpPr>
        <p:spPr>
          <a:xfrm>
            <a:off x="35496" y="4888126"/>
            <a:ext cx="2493440" cy="2923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Foundry Design Services (FDS) SW</a:t>
            </a:r>
            <a:endParaRPr b="0" sz="13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" name="Google Shape;14;p32"/>
          <p:cNvSpPr txBox="1"/>
          <p:nvPr/>
        </p:nvSpPr>
        <p:spPr>
          <a:xfrm>
            <a:off x="4206627" y="4924209"/>
            <a:ext cx="380232" cy="2923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lang="en-US" sz="13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sz="13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5" name="Google Shape;15;p3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8050003" y="4657729"/>
            <a:ext cx="1004241" cy="753181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7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3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5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4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9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29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34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37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30.png"/><Relationship Id="rId4" Type="http://schemas.openxmlformats.org/officeDocument/2006/relationships/image" Target="../media/image26.png"/><Relationship Id="rId5" Type="http://schemas.openxmlformats.org/officeDocument/2006/relationships/image" Target="../media/image27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28.png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33.png"/><Relationship Id="rId4" Type="http://schemas.openxmlformats.org/officeDocument/2006/relationships/image" Target="../media/image25.png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24.png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35.png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32.png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9.xml"/><Relationship Id="rId3" Type="http://schemas.openxmlformats.org/officeDocument/2006/relationships/image" Target="../media/image3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0.png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0.xml"/><Relationship Id="rId3" Type="http://schemas.openxmlformats.org/officeDocument/2006/relationships/image" Target="../media/image36.png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31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8.jpg"/><Relationship Id="rId4" Type="http://schemas.openxmlformats.org/officeDocument/2006/relationships/image" Target="../media/image9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0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3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"/>
          <p:cNvSpPr txBox="1"/>
          <p:nvPr>
            <p:ph type="ctrTitle"/>
          </p:nvPr>
        </p:nvSpPr>
        <p:spPr>
          <a:xfrm>
            <a:off x="228600" y="2038350"/>
            <a:ext cx="8540200" cy="79771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F8F8F8"/>
              </a:buClr>
              <a:buSzPts val="3600"/>
              <a:buFont typeface="Calibri"/>
              <a:buNone/>
            </a:pPr>
            <a:r>
              <a:rPr lang="en-US" sz="3600"/>
              <a:t>Understanding </a:t>
            </a:r>
            <a:br>
              <a:rPr lang="en-US" sz="3600"/>
            </a:br>
            <a:r>
              <a:rPr lang="en-US" sz="3600"/>
              <a:t>Linux Interrupt Subsystem</a:t>
            </a:r>
            <a:endParaRPr sz="3600"/>
          </a:p>
        </p:txBody>
      </p:sp>
      <p:sp>
        <p:nvSpPr>
          <p:cNvPr id="75" name="Google Shape;75;p1"/>
          <p:cNvSpPr txBox="1"/>
          <p:nvPr>
            <p:ph idx="1" type="body"/>
          </p:nvPr>
        </p:nvSpPr>
        <p:spPr>
          <a:xfrm>
            <a:off x="4114800" y="3486150"/>
            <a:ext cx="4943738" cy="30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Tahoma"/>
              <a:buNone/>
            </a:pPr>
            <a:r>
              <a:rPr lang="en-US" sz="2800"/>
              <a:t>Priya Dixit</a:t>
            </a:r>
            <a:endParaRPr sz="280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10"/>
          <p:cNvSpPr txBox="1"/>
          <p:nvPr>
            <p:ph type="title"/>
          </p:nvPr>
        </p:nvSpPr>
        <p:spPr>
          <a:xfrm>
            <a:off x="357158" y="9526"/>
            <a:ext cx="8358246" cy="46551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F8F8F8"/>
              </a:buClr>
              <a:buSzPts val="3200"/>
              <a:buFont typeface="Calibri"/>
              <a:buNone/>
            </a:pPr>
            <a:r>
              <a:rPr lang="en-US"/>
              <a:t>APIs for Domain Operations</a:t>
            </a:r>
            <a:endParaRPr/>
          </a:p>
        </p:txBody>
      </p:sp>
      <p:pic>
        <p:nvPicPr>
          <p:cNvPr id="132" name="Google Shape;132;p10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33401" y="666750"/>
            <a:ext cx="6248400" cy="3790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11"/>
          <p:cNvSpPr txBox="1"/>
          <p:nvPr>
            <p:ph type="title"/>
          </p:nvPr>
        </p:nvSpPr>
        <p:spPr>
          <a:xfrm>
            <a:off x="357158" y="9526"/>
            <a:ext cx="8358246" cy="46551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F8F8F8"/>
              </a:buClr>
              <a:buSzPts val="3200"/>
              <a:buFont typeface="Calibri"/>
              <a:buNone/>
            </a:pPr>
            <a:r>
              <a:rPr lang="en-US"/>
              <a:t>Example: irq_domain Operations</a:t>
            </a:r>
            <a:endParaRPr/>
          </a:p>
        </p:txBody>
      </p:sp>
      <p:pic>
        <p:nvPicPr>
          <p:cNvPr id="138" name="Google Shape;138;p1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57200" y="569077"/>
            <a:ext cx="6553200" cy="4219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12"/>
          <p:cNvSpPr txBox="1"/>
          <p:nvPr>
            <p:ph type="title"/>
          </p:nvPr>
        </p:nvSpPr>
        <p:spPr>
          <a:xfrm>
            <a:off x="357158" y="9526"/>
            <a:ext cx="8358246" cy="46551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F8F8F8"/>
              </a:buClr>
              <a:buSzPts val="3200"/>
              <a:buFont typeface="Calibri"/>
              <a:buNone/>
            </a:pPr>
            <a:r>
              <a:rPr lang="en-US"/>
              <a:t>Recap</a:t>
            </a:r>
            <a:r>
              <a:rPr i="1" lang="en-US"/>
              <a:t>: irq_domain </a:t>
            </a:r>
            <a:endParaRPr i="1"/>
          </a:p>
        </p:txBody>
      </p:sp>
      <p:sp>
        <p:nvSpPr>
          <p:cNvPr id="144" name="Google Shape;144;p12"/>
          <p:cNvSpPr txBox="1"/>
          <p:nvPr>
            <p:ph idx="1" type="body"/>
          </p:nvPr>
        </p:nvSpPr>
        <p:spPr>
          <a:xfrm>
            <a:off x="357158" y="569077"/>
            <a:ext cx="8358246" cy="42709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20"/>
              <a:buNone/>
            </a:pPr>
            <a:r>
              <a:rPr b="1" i="1" lang="en-US">
                <a:highlight>
                  <a:srgbClr val="FFFFFF"/>
                </a:highlight>
              </a:rPr>
              <a:t>struct irq_domain</a:t>
            </a:r>
            <a:r>
              <a:rPr b="1" lang="en-US">
                <a:highlight>
                  <a:srgbClr val="FFFFFF"/>
                </a:highlight>
              </a:rPr>
              <a:t>: Hardware interrupt number Translator</a:t>
            </a:r>
            <a:endParaRPr/>
          </a:p>
          <a:p>
            <a:pPr indent="-266700" lvl="0" marL="266700" rtl="0" algn="l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280"/>
              <a:buChar char="❑"/>
            </a:pPr>
            <a:r>
              <a:rPr i="1" lang="en-US" sz="1600">
                <a:highlight>
                  <a:srgbClr val="FFFFFF"/>
                </a:highlight>
              </a:rPr>
              <a:t>irq_domain</a:t>
            </a:r>
            <a:r>
              <a:rPr lang="en-US" sz="1600">
                <a:highlight>
                  <a:srgbClr val="FFFFFF"/>
                </a:highlight>
              </a:rPr>
              <a:t> is tied to the node of interrupt controller in Device Tree</a:t>
            </a:r>
            <a:endParaRPr/>
          </a:p>
          <a:p>
            <a:pPr indent="-266700" lvl="0" marL="266700" rtl="0" algn="l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280"/>
              <a:buChar char="❑"/>
            </a:pPr>
            <a:r>
              <a:rPr lang="en-US" sz="1600">
                <a:highlight>
                  <a:srgbClr val="FFFFFF"/>
                </a:highlight>
              </a:rPr>
              <a:t>This structure shows relation between the global interrupt number to the local one</a:t>
            </a:r>
            <a:endParaRPr sz="1600"/>
          </a:p>
          <a:p>
            <a:pPr indent="-266700" lvl="0" marL="266700" rtl="0" algn="l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280"/>
              <a:buChar char="❑"/>
            </a:pPr>
            <a:r>
              <a:rPr lang="en-US" sz="1600"/>
              <a:t>The </a:t>
            </a:r>
            <a:r>
              <a:rPr i="1" lang="en-US" sz="1600"/>
              <a:t>irq_alloc_desc*() </a:t>
            </a:r>
            <a:r>
              <a:rPr lang="en-US" sz="1600"/>
              <a:t>and </a:t>
            </a:r>
            <a:r>
              <a:rPr i="1" lang="en-US" sz="1600"/>
              <a:t>irq_free_desc*() </a:t>
            </a:r>
            <a:r>
              <a:rPr lang="en-US" sz="1600"/>
              <a:t>APIs provide allocation and deallocation of irq numbers</a:t>
            </a:r>
            <a:endParaRPr sz="1600">
              <a:highlight>
                <a:srgbClr val="FFFFFF"/>
              </a:highlight>
            </a:endParaRPr>
          </a:p>
          <a:p>
            <a:pPr indent="-266700" lvl="0" marL="266700" rtl="0" algn="l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280"/>
              <a:buChar char="❑"/>
            </a:pPr>
            <a:r>
              <a:rPr lang="en-US" sz="1600"/>
              <a:t>When an interrupt is received, </a:t>
            </a:r>
            <a:r>
              <a:rPr i="1" lang="en-US" sz="1600"/>
              <a:t>irq_find_mapping() </a:t>
            </a:r>
            <a:r>
              <a:rPr lang="en-US" sz="1600"/>
              <a:t>function should be used to find the Linux IRQ number from the hwirq number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280"/>
              <a:buNone/>
            </a:pPr>
            <a:r>
              <a:t/>
            </a:r>
            <a:endParaRPr sz="1600">
              <a:highlight>
                <a:srgbClr val="FFFFFF"/>
              </a:highlight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13"/>
          <p:cNvSpPr txBox="1"/>
          <p:nvPr>
            <p:ph type="title"/>
          </p:nvPr>
        </p:nvSpPr>
        <p:spPr>
          <a:xfrm>
            <a:off x="357158" y="9526"/>
            <a:ext cx="8358246" cy="46551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F8F8F8"/>
              </a:buClr>
              <a:buSzPts val="3200"/>
              <a:buFont typeface="Calibri"/>
              <a:buNone/>
            </a:pPr>
            <a:r>
              <a:rPr lang="en-US"/>
              <a:t>2. Structure for </a:t>
            </a:r>
            <a:r>
              <a:rPr i="1" lang="en-US"/>
              <a:t>irq_desc</a:t>
            </a:r>
            <a:endParaRPr i="1"/>
          </a:p>
        </p:txBody>
      </p:sp>
      <p:pic>
        <p:nvPicPr>
          <p:cNvPr id="150" name="Google Shape;150;p13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71172" y="568325"/>
            <a:ext cx="6491628" cy="42719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14"/>
          <p:cNvSpPr txBox="1"/>
          <p:nvPr>
            <p:ph type="title"/>
          </p:nvPr>
        </p:nvSpPr>
        <p:spPr>
          <a:xfrm>
            <a:off x="357158" y="9526"/>
            <a:ext cx="8358246" cy="46551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F8F8F8"/>
              </a:buClr>
              <a:buSzPts val="3200"/>
              <a:buFont typeface="Calibri"/>
              <a:buNone/>
            </a:pPr>
            <a:r>
              <a:rPr lang="en-US"/>
              <a:t>Recap: </a:t>
            </a:r>
            <a:r>
              <a:rPr i="1" lang="en-US"/>
              <a:t>irq_desc</a:t>
            </a:r>
            <a:endParaRPr i="1"/>
          </a:p>
        </p:txBody>
      </p:sp>
      <p:sp>
        <p:nvSpPr>
          <p:cNvPr id="156" name="Google Shape;156;p14"/>
          <p:cNvSpPr txBox="1"/>
          <p:nvPr>
            <p:ph idx="1" type="body"/>
          </p:nvPr>
        </p:nvSpPr>
        <p:spPr>
          <a:xfrm>
            <a:off x="357158" y="569077"/>
            <a:ext cx="8358246" cy="42709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16497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t/>
            </a:r>
            <a:endParaRPr>
              <a:solidFill>
                <a:schemeClr val="dk1"/>
              </a:solidFill>
              <a:highlight>
                <a:srgbClr val="FFFFFF"/>
              </a:highlight>
            </a:endParaRPr>
          </a:p>
          <a:p>
            <a:pPr indent="0" lvl="0" marL="16497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b="1" i="1" lang="en-US">
                <a:solidFill>
                  <a:schemeClr val="dk1"/>
                </a:solidFill>
                <a:highlight>
                  <a:srgbClr val="FFFFFF"/>
                </a:highlight>
              </a:rPr>
              <a:t>struct irq_desc </a:t>
            </a:r>
            <a:r>
              <a:rPr b="1" lang="en-US">
                <a:solidFill>
                  <a:schemeClr val="dk1"/>
                </a:solidFill>
                <a:highlight>
                  <a:srgbClr val="FFFFFF"/>
                </a:highlight>
              </a:rPr>
              <a:t>: Interrupt descriptor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920"/>
              <a:buNone/>
            </a:pPr>
            <a:r>
              <a:t/>
            </a:r>
            <a:endParaRPr>
              <a:solidFill>
                <a:schemeClr val="dk1"/>
              </a:solidFill>
              <a:highlight>
                <a:srgbClr val="FFFFFF"/>
              </a:highlight>
            </a:endParaRPr>
          </a:p>
          <a:p>
            <a:pPr indent="-342900" lvl="0" marL="507878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❑"/>
            </a:pPr>
            <a:r>
              <a:rPr lang="en-US" sz="2000">
                <a:solidFill>
                  <a:schemeClr val="dk1"/>
                </a:solidFill>
                <a:highlight>
                  <a:srgbClr val="FFFFFF"/>
                </a:highlight>
              </a:rPr>
              <a:t>Contains all the core stuff information</a:t>
            </a:r>
            <a:endParaRPr/>
          </a:p>
          <a:p>
            <a:pPr indent="-342900" lvl="0" marL="507878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❑"/>
            </a:pPr>
            <a:r>
              <a:rPr lang="en-US" sz="2000">
                <a:solidFill>
                  <a:schemeClr val="dk1"/>
                </a:solidFill>
                <a:highlight>
                  <a:srgbClr val="FFFFFF"/>
                </a:highlight>
              </a:rPr>
              <a:t>Include interrupt handler function</a:t>
            </a:r>
            <a:endParaRPr sz="2000">
              <a:solidFill>
                <a:schemeClr val="dk1"/>
              </a:solidFill>
              <a:highlight>
                <a:srgbClr val="FFFFFF"/>
              </a:highlight>
            </a:endParaRPr>
          </a:p>
          <a:p>
            <a:pPr indent="-342900" lvl="0" marL="507878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❑"/>
            </a:pPr>
            <a:r>
              <a:rPr lang="en-US" sz="2000">
                <a:highlight>
                  <a:srgbClr val="FFFFFF"/>
                </a:highlight>
              </a:rPr>
              <a:t> Provides </a:t>
            </a:r>
            <a:r>
              <a:rPr lang="en-US" sz="2000">
                <a:solidFill>
                  <a:schemeClr val="dk1"/>
                </a:solidFill>
                <a:highlight>
                  <a:srgbClr val="FFFFFF"/>
                </a:highlight>
              </a:rPr>
              <a:t>1:1 mapping to the Linux interrupt number</a:t>
            </a:r>
            <a:endParaRPr/>
          </a:p>
          <a:p>
            <a:pPr indent="-342900" lvl="0" marL="507878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❑"/>
            </a:pPr>
            <a:r>
              <a:rPr i="1" lang="en-US" sz="2000">
                <a:solidFill>
                  <a:schemeClr val="dk1"/>
                </a:solidFill>
                <a:highlight>
                  <a:srgbClr val="FFFFFF"/>
                </a:highlight>
              </a:rPr>
              <a:t>struct irq_data </a:t>
            </a:r>
            <a:r>
              <a:rPr lang="en-US" sz="2000">
                <a:solidFill>
                  <a:schemeClr val="dk1"/>
                </a:solidFill>
                <a:highlight>
                  <a:srgbClr val="FFFFFF"/>
                </a:highlight>
              </a:rPr>
              <a:t>is embedded here</a:t>
            </a:r>
            <a:endParaRPr/>
          </a:p>
          <a:p>
            <a:pPr indent="0" lvl="0" marL="16497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t/>
            </a:r>
            <a:endParaRPr>
              <a:solidFill>
                <a:schemeClr val="dk1"/>
              </a:solidFill>
              <a:highlight>
                <a:srgbClr val="FFFFFF"/>
              </a:highlight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15"/>
          <p:cNvSpPr txBox="1"/>
          <p:nvPr>
            <p:ph type="title"/>
          </p:nvPr>
        </p:nvSpPr>
        <p:spPr>
          <a:xfrm>
            <a:off x="357158" y="9526"/>
            <a:ext cx="8358246" cy="46551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F8F8F8"/>
              </a:buClr>
              <a:buSzPts val="3200"/>
              <a:buFont typeface="Calibri"/>
              <a:buNone/>
            </a:pPr>
            <a:r>
              <a:rPr lang="en-US"/>
              <a:t>3. Structure for </a:t>
            </a:r>
            <a:r>
              <a:rPr i="1" lang="en-US"/>
              <a:t>irq_data</a:t>
            </a:r>
            <a:endParaRPr i="1"/>
          </a:p>
        </p:txBody>
      </p:sp>
      <p:pic>
        <p:nvPicPr>
          <p:cNvPr id="162" name="Google Shape;162;p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33400" y="895350"/>
            <a:ext cx="5107259" cy="303313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16"/>
          <p:cNvSpPr txBox="1"/>
          <p:nvPr>
            <p:ph type="title"/>
          </p:nvPr>
        </p:nvSpPr>
        <p:spPr>
          <a:xfrm>
            <a:off x="357158" y="9526"/>
            <a:ext cx="8358246" cy="46551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F8F8F8"/>
              </a:buClr>
              <a:buSzPts val="3200"/>
              <a:buFont typeface="Calibri"/>
              <a:buNone/>
            </a:pPr>
            <a:r>
              <a:rPr lang="en-US"/>
              <a:t>Recap: </a:t>
            </a:r>
            <a:r>
              <a:rPr i="1" lang="en-US"/>
              <a:t>irq_data</a:t>
            </a:r>
            <a:endParaRPr i="1"/>
          </a:p>
        </p:txBody>
      </p:sp>
      <p:sp>
        <p:nvSpPr>
          <p:cNvPr id="168" name="Google Shape;168;p16"/>
          <p:cNvSpPr txBox="1"/>
          <p:nvPr>
            <p:ph idx="1" type="body"/>
          </p:nvPr>
        </p:nvSpPr>
        <p:spPr>
          <a:xfrm>
            <a:off x="357158" y="569077"/>
            <a:ext cx="8358246" cy="42709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2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920"/>
              <a:buNone/>
            </a:pPr>
            <a:r>
              <a:rPr b="1" i="1" lang="en-US"/>
              <a:t>Struct irq_data</a:t>
            </a:r>
            <a:r>
              <a:rPr b="1" lang="en-US"/>
              <a:t>: per irq chip data passed down to chip functions</a:t>
            </a:r>
            <a:endParaRPr/>
          </a:p>
          <a:p>
            <a:pPr indent="-144780" lvl="0" marL="26670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920"/>
              <a:buFont typeface="Noto Sans Symbols"/>
              <a:buNone/>
            </a:pPr>
            <a:r>
              <a:t/>
            </a:r>
            <a:endParaRPr/>
          </a:p>
          <a:p>
            <a:pPr indent="-266700" lvl="0" marL="266700" rtl="0" algn="l">
              <a:lnSpc>
                <a:spcPct val="15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440"/>
              <a:buChar char="❑"/>
            </a:pPr>
            <a:r>
              <a:rPr lang="en-US" sz="1800"/>
              <a:t>This is embedded in</a:t>
            </a:r>
            <a:r>
              <a:rPr i="1" lang="en-US" sz="1800"/>
              <a:t> irq_desc </a:t>
            </a:r>
            <a:r>
              <a:rPr lang="en-US" sz="1800"/>
              <a:t>structure</a:t>
            </a:r>
            <a:endParaRPr/>
          </a:p>
          <a:p>
            <a:pPr indent="-266700" lvl="0" marL="266700" rtl="0" algn="l">
              <a:lnSpc>
                <a:spcPct val="15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440"/>
              <a:buChar char="❑"/>
            </a:pPr>
            <a:r>
              <a:rPr lang="en-US" sz="1800"/>
              <a:t>Contains both hardware irq number and Linux irq number</a:t>
            </a:r>
            <a:endParaRPr/>
          </a:p>
          <a:p>
            <a:pPr indent="-266700" lvl="0" marL="266700" rtl="0" algn="l">
              <a:lnSpc>
                <a:spcPct val="15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440"/>
              <a:buChar char="❑"/>
            </a:pPr>
            <a:r>
              <a:rPr lang="en-US" sz="1800"/>
              <a:t>Contains the pointer to the</a:t>
            </a:r>
            <a:r>
              <a:rPr i="1" lang="en-US" sz="1800"/>
              <a:t> irq_chip structure</a:t>
            </a:r>
            <a:endParaRPr/>
          </a:p>
          <a:p>
            <a:pPr indent="-266700" lvl="0" marL="266700" rtl="0" algn="l">
              <a:lnSpc>
                <a:spcPct val="15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440"/>
              <a:buChar char="❑"/>
            </a:pPr>
            <a:r>
              <a:rPr lang="en-US" sz="1800"/>
              <a:t>Provides link between </a:t>
            </a:r>
            <a:r>
              <a:rPr i="1" lang="en-US" sz="1800"/>
              <a:t>irq_chip</a:t>
            </a:r>
            <a:r>
              <a:rPr lang="en-US" sz="1800"/>
              <a:t> and </a:t>
            </a:r>
            <a:r>
              <a:rPr i="1" lang="en-US" sz="1800"/>
              <a:t>irq_desc</a:t>
            </a:r>
            <a:endParaRPr i="1" sz="180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17"/>
          <p:cNvSpPr txBox="1"/>
          <p:nvPr>
            <p:ph type="title"/>
          </p:nvPr>
        </p:nvSpPr>
        <p:spPr>
          <a:xfrm>
            <a:off x="357158" y="9526"/>
            <a:ext cx="8358246" cy="46551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F8F8F8"/>
              </a:buClr>
              <a:buSzPts val="3200"/>
              <a:buFont typeface="Calibri"/>
              <a:buNone/>
            </a:pPr>
            <a:r>
              <a:rPr lang="en-US"/>
              <a:t>4. Structure for </a:t>
            </a:r>
            <a:r>
              <a:rPr i="1" lang="en-US"/>
              <a:t>irq_chip</a:t>
            </a:r>
            <a:endParaRPr i="1"/>
          </a:p>
        </p:txBody>
      </p:sp>
      <p:pic>
        <p:nvPicPr>
          <p:cNvPr id="174" name="Google Shape;174;p17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85800" y="895350"/>
            <a:ext cx="5943600" cy="34766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18"/>
          <p:cNvSpPr txBox="1"/>
          <p:nvPr>
            <p:ph type="title"/>
          </p:nvPr>
        </p:nvSpPr>
        <p:spPr>
          <a:xfrm>
            <a:off x="357158" y="9526"/>
            <a:ext cx="8358246" cy="46551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F8F8F8"/>
              </a:buClr>
              <a:buSzPts val="3200"/>
              <a:buFont typeface="Calibri"/>
              <a:buNone/>
            </a:pPr>
            <a:r>
              <a:rPr lang="en-US"/>
              <a:t>Recap: </a:t>
            </a:r>
            <a:r>
              <a:rPr i="1" lang="en-US"/>
              <a:t>irq_chip</a:t>
            </a:r>
            <a:endParaRPr i="1"/>
          </a:p>
        </p:txBody>
      </p:sp>
      <p:sp>
        <p:nvSpPr>
          <p:cNvPr id="180" name="Google Shape;180;p18"/>
          <p:cNvSpPr txBox="1"/>
          <p:nvPr>
            <p:ph idx="1" type="body"/>
          </p:nvPr>
        </p:nvSpPr>
        <p:spPr>
          <a:xfrm>
            <a:off x="357158" y="569077"/>
            <a:ext cx="8358246" cy="42709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20"/>
              <a:buNone/>
            </a:pPr>
            <a:r>
              <a:rPr b="1" i="1" lang="en-US">
                <a:solidFill>
                  <a:schemeClr val="dk1"/>
                </a:solidFill>
                <a:highlight>
                  <a:srgbClr val="FFFFFF"/>
                </a:highlight>
              </a:rPr>
              <a:t>struct irq_chip </a:t>
            </a:r>
            <a:r>
              <a:rPr b="1" lang="en-US">
                <a:solidFill>
                  <a:schemeClr val="dk1"/>
                </a:solidFill>
                <a:highlight>
                  <a:srgbClr val="FFFFFF"/>
                </a:highlight>
              </a:rPr>
              <a:t>: Hardware Interrupt chip descriptor</a:t>
            </a:r>
            <a:endParaRPr b="1">
              <a:solidFill>
                <a:schemeClr val="dk1"/>
              </a:solidFill>
              <a:highlight>
                <a:srgbClr val="FFFFFF"/>
              </a:highlight>
            </a:endParaRPr>
          </a:p>
          <a:p>
            <a:pPr indent="-292222" lvl="0" marL="457200" rtl="0" algn="l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600"/>
              <a:buChar char="❑"/>
            </a:pPr>
            <a:r>
              <a:rPr lang="en-US" sz="1600">
                <a:solidFill>
                  <a:schemeClr val="dk1"/>
                </a:solidFill>
                <a:highlight>
                  <a:srgbClr val="FFFFFF"/>
                </a:highlight>
              </a:rPr>
              <a:t>This structure is used to interact with the hardware at very low level</a:t>
            </a:r>
            <a:endParaRPr/>
          </a:p>
          <a:p>
            <a:pPr indent="-292222" lvl="0" marL="457200" rtl="0" algn="l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600"/>
              <a:buChar char="❑"/>
            </a:pPr>
            <a:r>
              <a:rPr lang="en-US" sz="1600">
                <a:solidFill>
                  <a:schemeClr val="dk1"/>
                </a:solidFill>
                <a:highlight>
                  <a:srgbClr val="FFFFFF"/>
                </a:highlight>
              </a:rPr>
              <a:t>A set of methods describing how to drive the interrupt controller</a:t>
            </a:r>
            <a:endParaRPr/>
          </a:p>
          <a:p>
            <a:pPr indent="-292222" lvl="0" marL="457200" rtl="0" algn="l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600"/>
              <a:buChar char="❑"/>
            </a:pPr>
            <a:r>
              <a:rPr lang="en-US" sz="1600">
                <a:solidFill>
                  <a:schemeClr val="dk1"/>
                </a:solidFill>
                <a:highlight>
                  <a:srgbClr val="FFFFFF"/>
                </a:highlight>
              </a:rPr>
              <a:t>Directly called by core IRQ code</a:t>
            </a:r>
            <a:endParaRPr/>
          </a:p>
        </p:txBody>
      </p:sp>
      <p:pic>
        <p:nvPicPr>
          <p:cNvPr id="181" name="Google Shape;181;p1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85800" y="2639727"/>
            <a:ext cx="6086475" cy="2200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19"/>
          <p:cNvSpPr txBox="1"/>
          <p:nvPr>
            <p:ph type="title"/>
          </p:nvPr>
        </p:nvSpPr>
        <p:spPr>
          <a:xfrm>
            <a:off x="357158" y="9526"/>
            <a:ext cx="8358246" cy="46551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F8F8F8"/>
              </a:buClr>
              <a:buSzPts val="3200"/>
              <a:buFont typeface="Calibri"/>
              <a:buNone/>
            </a:pPr>
            <a:r>
              <a:rPr lang="en-US"/>
              <a:t>Interrupt State and related APIs</a:t>
            </a:r>
            <a:endParaRPr/>
          </a:p>
        </p:txBody>
      </p:sp>
      <p:sp>
        <p:nvSpPr>
          <p:cNvPr id="187" name="Google Shape;187;p19"/>
          <p:cNvSpPr txBox="1"/>
          <p:nvPr>
            <p:ph idx="1" type="body"/>
          </p:nvPr>
        </p:nvSpPr>
        <p:spPr>
          <a:xfrm>
            <a:off x="357158" y="569077"/>
            <a:ext cx="8358246" cy="42709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66700" lvl="0" marL="266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❑"/>
            </a:pPr>
            <a:r>
              <a:rPr i="1" lang="en-US" sz="2000"/>
              <a:t>irqchip_state</a:t>
            </a:r>
            <a:r>
              <a:rPr lang="en-US" sz="2000"/>
              <a:t> is embedded into </a:t>
            </a:r>
            <a:r>
              <a:rPr i="1" lang="en-US" sz="2000"/>
              <a:t>irq_chip structure 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920"/>
              <a:buNone/>
            </a:pPr>
            <a:r>
              <a:t/>
            </a:r>
            <a:endParaRPr/>
          </a:p>
        </p:txBody>
      </p:sp>
      <p:pic>
        <p:nvPicPr>
          <p:cNvPr id="188" name="Google Shape;188;p1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09601" y="1200150"/>
            <a:ext cx="6248400" cy="3171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2"/>
          <p:cNvSpPr txBox="1"/>
          <p:nvPr>
            <p:ph type="title"/>
          </p:nvPr>
        </p:nvSpPr>
        <p:spPr>
          <a:xfrm>
            <a:off x="223808" y="9526"/>
            <a:ext cx="8358246" cy="46551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F8F8F8"/>
              </a:buClr>
              <a:buSzPts val="3200"/>
              <a:buFont typeface="Calibri"/>
              <a:buNone/>
            </a:pPr>
            <a:r>
              <a:rPr lang="en-US"/>
              <a:t>Agenda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1" name="Google Shape;81;p2"/>
          <p:cNvSpPr txBox="1"/>
          <p:nvPr>
            <p:ph idx="1" type="body"/>
          </p:nvPr>
        </p:nvSpPr>
        <p:spPr>
          <a:xfrm>
            <a:off x="381000" y="971550"/>
            <a:ext cx="8358246" cy="31700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❑"/>
            </a:pPr>
            <a:r>
              <a:rPr lang="en-US" sz="2000">
                <a:solidFill>
                  <a:schemeClr val="dk1"/>
                </a:solidFill>
              </a:rPr>
              <a:t>Overview of Interrupt</a:t>
            </a:r>
            <a:endParaRPr/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❑"/>
            </a:pPr>
            <a:r>
              <a:rPr lang="en-US" sz="2000">
                <a:solidFill>
                  <a:schemeClr val="dk1"/>
                </a:solidFill>
              </a:rPr>
              <a:t>Types of interrupt</a:t>
            </a:r>
            <a:endParaRPr/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❑"/>
            </a:pPr>
            <a:r>
              <a:rPr lang="en-US" sz="2000">
                <a:solidFill>
                  <a:schemeClr val="dk1"/>
                </a:solidFill>
              </a:rPr>
              <a:t>Interrupt Controllers</a:t>
            </a:r>
            <a:endParaRPr/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❑"/>
            </a:pPr>
            <a:r>
              <a:rPr lang="en-US" sz="2000">
                <a:solidFill>
                  <a:schemeClr val="dk1"/>
                </a:solidFill>
              </a:rPr>
              <a:t>Generic Interrupt Handling</a:t>
            </a:r>
            <a:endParaRPr/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❑"/>
            </a:pPr>
            <a:r>
              <a:rPr lang="en-US" sz="2000">
                <a:solidFill>
                  <a:schemeClr val="dk1"/>
                </a:solidFill>
              </a:rPr>
              <a:t>Details of Structures used</a:t>
            </a:r>
            <a:endParaRPr/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❑"/>
            </a:pPr>
            <a:r>
              <a:rPr lang="en-US" sz="2000">
                <a:solidFill>
                  <a:schemeClr val="dk1"/>
                </a:solidFill>
              </a:rPr>
              <a:t>Generic Interrupt Handling Process</a:t>
            </a:r>
            <a:endParaRPr sz="2000">
              <a:solidFill>
                <a:schemeClr val="dk1"/>
              </a:solidFill>
            </a:endParaRPr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❑"/>
            </a:pPr>
            <a:r>
              <a:rPr lang="en-US" sz="2000">
                <a:solidFill>
                  <a:schemeClr val="dk1"/>
                </a:solidFill>
              </a:rPr>
              <a:t>High level Driver APIs</a:t>
            </a:r>
            <a:endParaRPr sz="2000">
              <a:solidFill>
                <a:schemeClr val="dk1"/>
              </a:solidFill>
            </a:endParaRPr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❑"/>
            </a:pPr>
            <a:r>
              <a:rPr lang="en-US" sz="2000">
                <a:solidFill>
                  <a:schemeClr val="dk1"/>
                </a:solidFill>
              </a:rPr>
              <a:t>Example: Insights of interrupts with Device Drivers</a:t>
            </a:r>
            <a:endParaRPr/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❑"/>
            </a:pPr>
            <a:r>
              <a:rPr lang="en-US" sz="2000">
                <a:solidFill>
                  <a:schemeClr val="dk1"/>
                </a:solidFill>
              </a:rPr>
              <a:t>Interrupt view from User Space</a:t>
            </a:r>
            <a:endParaRPr/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❑"/>
            </a:pPr>
            <a:r>
              <a:rPr lang="en-US" sz="2000">
                <a:solidFill>
                  <a:schemeClr val="dk1"/>
                </a:solidFill>
              </a:rPr>
              <a:t>Debugging Interrupts</a:t>
            </a:r>
            <a:endParaRPr sz="200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20"/>
          <p:cNvSpPr txBox="1"/>
          <p:nvPr>
            <p:ph type="title"/>
          </p:nvPr>
        </p:nvSpPr>
        <p:spPr>
          <a:xfrm>
            <a:off x="357158" y="9526"/>
            <a:ext cx="8358246" cy="46551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F8F8F8"/>
              </a:buClr>
              <a:buSzPts val="3200"/>
              <a:buFont typeface="Calibri"/>
              <a:buNone/>
            </a:pPr>
            <a:r>
              <a:rPr lang="en-US"/>
              <a:t>Interrupt Handling Flow</a:t>
            </a:r>
            <a:endParaRPr/>
          </a:p>
        </p:txBody>
      </p:sp>
      <p:pic>
        <p:nvPicPr>
          <p:cNvPr id="194" name="Google Shape;194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3950" y="582413"/>
            <a:ext cx="7104500" cy="42513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p21"/>
          <p:cNvSpPr txBox="1"/>
          <p:nvPr>
            <p:ph type="title"/>
          </p:nvPr>
        </p:nvSpPr>
        <p:spPr>
          <a:xfrm>
            <a:off x="140774" y="8908"/>
            <a:ext cx="7250626" cy="46551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F8F8F8"/>
              </a:buClr>
              <a:buSzPct val="100000"/>
              <a:buFont typeface="Calibri"/>
              <a:buNone/>
            </a:pPr>
            <a:r>
              <a:rPr lang="en-US"/>
              <a:t>Generic Interrupt Handler APIs</a:t>
            </a:r>
            <a:endParaRPr/>
          </a:p>
        </p:txBody>
      </p:sp>
      <p:sp>
        <p:nvSpPr>
          <p:cNvPr id="200" name="Google Shape;200;p21"/>
          <p:cNvSpPr txBox="1"/>
          <p:nvPr>
            <p:ph idx="2" type="body"/>
          </p:nvPr>
        </p:nvSpPr>
        <p:spPr>
          <a:xfrm>
            <a:off x="140774" y="742951"/>
            <a:ext cx="4355026" cy="409705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66700" lvl="0" marL="266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20"/>
              <a:buFont typeface="Noto Sans Symbols"/>
              <a:buChar char="❑"/>
            </a:pPr>
            <a:r>
              <a:rPr i="1" lang="en-US"/>
              <a:t>Generic_handle_irq_desc</a:t>
            </a:r>
            <a:endParaRPr i="1"/>
          </a:p>
        </p:txBody>
      </p:sp>
      <p:sp>
        <p:nvSpPr>
          <p:cNvPr id="201" name="Google Shape;201;p21"/>
          <p:cNvSpPr txBox="1"/>
          <p:nvPr>
            <p:ph idx="3" type="body"/>
          </p:nvPr>
        </p:nvSpPr>
        <p:spPr>
          <a:xfrm>
            <a:off x="4609462" y="742951"/>
            <a:ext cx="4355026" cy="409705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66700" lvl="0" marL="266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20"/>
              <a:buFont typeface="Noto Sans Symbols"/>
              <a:buChar char="❑"/>
            </a:pPr>
            <a:r>
              <a:rPr i="1" lang="en-US"/>
              <a:t>handle_irq_event</a:t>
            </a:r>
            <a:endParaRPr i="1"/>
          </a:p>
        </p:txBody>
      </p:sp>
      <p:pic>
        <p:nvPicPr>
          <p:cNvPr id="202" name="Google Shape;202;p2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697411" y="1123950"/>
            <a:ext cx="4179128" cy="2286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3" name="Google Shape;203;p2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66486" y="1162065"/>
            <a:ext cx="4024513" cy="2077287"/>
          </a:xfrm>
          <a:prstGeom prst="rect">
            <a:avLst/>
          </a:prstGeom>
          <a:noFill/>
          <a:ln>
            <a:noFill/>
          </a:ln>
        </p:spPr>
      </p:pic>
      <p:pic>
        <p:nvPicPr>
          <p:cNvPr id="204" name="Google Shape;204;p21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40774" y="3333750"/>
            <a:ext cx="4355026" cy="13430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8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p22"/>
          <p:cNvSpPr txBox="1"/>
          <p:nvPr>
            <p:ph type="title"/>
          </p:nvPr>
        </p:nvSpPr>
        <p:spPr>
          <a:xfrm>
            <a:off x="357158" y="9526"/>
            <a:ext cx="8358246" cy="46551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F8F8F8"/>
              </a:buClr>
              <a:buSzPts val="3200"/>
              <a:buFont typeface="Calibri"/>
              <a:buNone/>
            </a:pPr>
            <a:r>
              <a:rPr lang="en-US"/>
              <a:t>Recap: Interrupt Handling </a:t>
            </a:r>
            <a:endParaRPr/>
          </a:p>
        </p:txBody>
      </p:sp>
      <p:sp>
        <p:nvSpPr>
          <p:cNvPr id="210" name="Google Shape;210;p22"/>
          <p:cNvSpPr txBox="1"/>
          <p:nvPr>
            <p:ph idx="1" type="body"/>
          </p:nvPr>
        </p:nvSpPr>
        <p:spPr>
          <a:xfrm>
            <a:off x="357158" y="980747"/>
            <a:ext cx="8358246" cy="3416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spAutoFit/>
          </a:bodyPr>
          <a:lstStyle/>
          <a:p>
            <a:pPr indent="-266700" lvl="0" marL="2667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❑"/>
            </a:pPr>
            <a:r>
              <a:rPr lang="en-US" sz="1600"/>
              <a:t>When interrupt occurs, “</a:t>
            </a:r>
            <a:r>
              <a:rPr i="1" lang="en-US" sz="1600"/>
              <a:t>handle_irq</a:t>
            </a:r>
            <a:r>
              <a:rPr lang="en-US" sz="1600"/>
              <a:t>” function which is stored in the IRQ descriptor (</a:t>
            </a:r>
            <a:r>
              <a:rPr i="1" lang="en-US" sz="1600"/>
              <a:t>irq_desc</a:t>
            </a:r>
            <a:r>
              <a:rPr lang="en-US" sz="1600"/>
              <a:t>) is called directly or we can call the “</a:t>
            </a:r>
            <a:r>
              <a:rPr i="1" lang="en-US" sz="1600"/>
              <a:t>generic_handle_irq_desc</a:t>
            </a:r>
            <a:r>
              <a:rPr lang="en-US" sz="1600"/>
              <a:t>” function</a:t>
            </a:r>
            <a:endParaRPr sz="1600"/>
          </a:p>
          <a:p>
            <a:pPr indent="-266700" lvl="0" marL="2667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❑"/>
            </a:pPr>
            <a:r>
              <a:rPr b="0" i="1" lang="en-US" sz="1600" u="none" cap="none" strike="noStrike"/>
              <a:t>“handle_irq_event “</a:t>
            </a:r>
            <a:r>
              <a:rPr b="0" i="0" lang="en-US" sz="1600" u="none" cap="none" strike="noStrike"/>
              <a:t> sets the IRQ state as “in progress”, acquire the IRQ description lock and then call </a:t>
            </a:r>
            <a:r>
              <a:rPr b="0" i="1" lang="en-US" sz="1600" u="none" cap="none" strike="noStrike"/>
              <a:t>“handle_irq_event_percpu</a:t>
            </a:r>
            <a:r>
              <a:rPr b="0" i="0" lang="en-US" sz="1600" u="none" cap="none" strike="noStrike"/>
              <a:t>”</a:t>
            </a:r>
            <a:endParaRPr/>
          </a:p>
          <a:p>
            <a:pPr indent="-266700" lvl="0" marL="2667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❑"/>
            </a:pPr>
            <a:r>
              <a:rPr lang="en-US" sz="1600"/>
              <a:t>Inside “</a:t>
            </a:r>
            <a:r>
              <a:rPr i="1" lang="en-US" sz="1600"/>
              <a:t>handle_irq_event_percpu</a:t>
            </a:r>
            <a:r>
              <a:rPr lang="en-US" sz="1600"/>
              <a:t>” function, we call  “</a:t>
            </a:r>
            <a:r>
              <a:rPr i="1" lang="en-US" sz="1600"/>
              <a:t>__handle_irq_event_percpu</a:t>
            </a:r>
            <a:r>
              <a:rPr lang="en-US" sz="1600"/>
              <a:t>” and add some randomness to the pool of interrupts handled by the CPU</a:t>
            </a:r>
            <a:endParaRPr/>
          </a:p>
          <a:p>
            <a:pPr indent="-266700" lvl="0" marL="2667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❑"/>
            </a:pPr>
            <a:r>
              <a:rPr lang="en-US" sz="1600"/>
              <a:t>“</a:t>
            </a:r>
            <a:r>
              <a:rPr i="1" lang="en-US" sz="1600"/>
              <a:t>__handle_irq_event_percpu</a:t>
            </a:r>
            <a:r>
              <a:rPr lang="en-US" sz="1600"/>
              <a:t>” takes all the actions (based on </a:t>
            </a:r>
            <a:r>
              <a:rPr i="1" lang="en-US" sz="1600"/>
              <a:t>irq_desc</a:t>
            </a:r>
            <a:r>
              <a:rPr lang="en-US" sz="1600"/>
              <a:t>) required for the interrupt and then clear the interrupt</a:t>
            </a:r>
            <a:endParaRPr/>
          </a:p>
          <a:p>
            <a:pPr indent="-266700" lvl="0" marL="2667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❑"/>
            </a:pPr>
            <a:r>
              <a:rPr lang="en-US" sz="1600"/>
              <a:t>To handle the spurious or bad interrupts, we call “</a:t>
            </a:r>
            <a:r>
              <a:rPr i="1" lang="en-US" sz="1600"/>
              <a:t>handle_bad_irq</a:t>
            </a:r>
            <a:r>
              <a:rPr lang="en-US" sz="1600"/>
              <a:t>” function</a:t>
            </a:r>
            <a:endParaRPr sz="160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4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23"/>
          <p:cNvSpPr txBox="1"/>
          <p:nvPr>
            <p:ph type="title"/>
          </p:nvPr>
        </p:nvSpPr>
        <p:spPr>
          <a:xfrm>
            <a:off x="357158" y="9526"/>
            <a:ext cx="8358246" cy="46551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F8F8F8"/>
              </a:buClr>
              <a:buSzPts val="3200"/>
              <a:buFont typeface="Calibri"/>
              <a:buNone/>
            </a:pPr>
            <a:r>
              <a:rPr lang="en-US"/>
              <a:t>High Level Driver APIs</a:t>
            </a:r>
            <a:endParaRPr/>
          </a:p>
        </p:txBody>
      </p:sp>
      <p:sp>
        <p:nvSpPr>
          <p:cNvPr id="216" name="Google Shape;216;p23"/>
          <p:cNvSpPr txBox="1"/>
          <p:nvPr>
            <p:ph idx="1" type="body"/>
          </p:nvPr>
        </p:nvSpPr>
        <p:spPr>
          <a:xfrm>
            <a:off x="357158" y="569077"/>
            <a:ext cx="8358246" cy="42709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04800" lvl="0" marL="45720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❑"/>
            </a:pPr>
            <a:r>
              <a:rPr i="1" lang="en-US" sz="1600">
                <a:solidFill>
                  <a:schemeClr val="dk1"/>
                </a:solidFill>
                <a:highlight>
                  <a:schemeClr val="lt1"/>
                </a:highlight>
              </a:rPr>
              <a:t>request_irq(unsigned int irq, irq_handler_t handler, unsigned long flags, const char *name, void *dev_id)</a:t>
            </a:r>
            <a:endParaRPr/>
          </a:p>
          <a:p>
            <a:pPr indent="-304800" lvl="0" marL="45720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❑"/>
            </a:pPr>
            <a:r>
              <a:rPr i="1" lang="en-US" sz="1600">
                <a:solidFill>
                  <a:schemeClr val="dk1"/>
                </a:solidFill>
                <a:highlight>
                  <a:schemeClr val="lt1"/>
                </a:highlight>
              </a:rPr>
              <a:t>free_irq(unsigned int irq, void *dev_id)</a:t>
            </a:r>
            <a:endParaRPr/>
          </a:p>
          <a:p>
            <a:pPr indent="-3048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❑"/>
            </a:pPr>
            <a:r>
              <a:rPr i="1" lang="en-US" sz="1600">
                <a:solidFill>
                  <a:schemeClr val="dk1"/>
                </a:solidFill>
                <a:highlight>
                  <a:schemeClr val="lt1"/>
                </a:highlight>
              </a:rPr>
              <a:t>enable_irq(unsigned int irq)</a:t>
            </a:r>
            <a:endParaRPr/>
          </a:p>
          <a:p>
            <a:pPr indent="-304800" lvl="0" marL="45720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❑"/>
            </a:pPr>
            <a:r>
              <a:rPr i="1" lang="en-US" sz="1600">
                <a:solidFill>
                  <a:schemeClr val="dk1"/>
                </a:solidFill>
                <a:highlight>
                  <a:schemeClr val="lt1"/>
                </a:highlight>
              </a:rPr>
              <a:t>disable_irq(unsigned int irq)</a:t>
            </a:r>
            <a:endParaRPr/>
          </a:p>
          <a:p>
            <a:pPr indent="-304800" lvl="0" marL="45720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❑"/>
            </a:pPr>
            <a:r>
              <a:rPr i="1" lang="en-US" sz="1600">
                <a:solidFill>
                  <a:schemeClr val="dk1"/>
                </a:solidFill>
                <a:highlight>
                  <a:schemeClr val="lt1"/>
                </a:highlight>
              </a:rPr>
              <a:t>disable_irq_nosync(unsigned int irq)</a:t>
            </a:r>
            <a:endParaRPr/>
          </a:p>
          <a:p>
            <a:pPr indent="-304800" lvl="0" marL="45720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❑"/>
            </a:pPr>
            <a:r>
              <a:rPr i="1" lang="en-US" sz="1600">
                <a:solidFill>
                  <a:schemeClr val="dk1"/>
                </a:solidFill>
                <a:highlight>
                  <a:schemeClr val="lt1"/>
                </a:highlight>
              </a:rPr>
              <a:t>in_irq()</a:t>
            </a:r>
            <a:endParaRPr/>
          </a:p>
          <a:p>
            <a:pPr indent="-304800" lvl="0" marL="45720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❑"/>
            </a:pPr>
            <a:r>
              <a:rPr i="1" lang="en-US" sz="1600">
                <a:solidFill>
                  <a:schemeClr val="dk1"/>
                </a:solidFill>
                <a:highlight>
                  <a:schemeClr val="lt1"/>
                </a:highlight>
              </a:rPr>
              <a:t>in_interrupt()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280"/>
              <a:buNone/>
            </a:pPr>
            <a:r>
              <a:rPr lang="en-US" sz="1600">
                <a:solidFill>
                  <a:schemeClr val="dk1"/>
                </a:solidFill>
                <a:highlight>
                  <a:schemeClr val="lt1"/>
                </a:highlight>
              </a:rPr>
              <a:t>Disabling all interrupts</a:t>
            </a:r>
            <a:endParaRPr/>
          </a:p>
          <a:p>
            <a:pPr indent="-304800" lvl="0" marL="457200" rtl="0" algn="just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200"/>
              <a:buChar char="❑"/>
            </a:pPr>
            <a:r>
              <a:rPr i="1" lang="en-US" sz="1600">
                <a:solidFill>
                  <a:schemeClr val="dk1"/>
                </a:solidFill>
                <a:highlight>
                  <a:schemeClr val="lt1"/>
                </a:highlight>
              </a:rPr>
              <a:t>void local_irq_save(unsigned long flags);</a:t>
            </a:r>
            <a:endParaRPr/>
          </a:p>
          <a:p>
            <a:pPr indent="-304800" lvl="0" marL="45720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❑"/>
            </a:pPr>
            <a:r>
              <a:rPr i="1" lang="en-US" sz="1600">
                <a:solidFill>
                  <a:schemeClr val="dk1"/>
                </a:solidFill>
                <a:highlight>
                  <a:schemeClr val="lt1"/>
                </a:highlight>
              </a:rPr>
              <a:t>void local_irq_disable(void);</a:t>
            </a:r>
            <a:endParaRPr i="1" sz="1600">
              <a:solidFill>
                <a:schemeClr val="dk1"/>
              </a:solidFill>
              <a:highlight>
                <a:schemeClr val="lt1"/>
              </a:highlight>
            </a:endParaRPr>
          </a:p>
          <a:p>
            <a:pPr indent="0" lvl="0" marL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280"/>
              <a:buNone/>
            </a:pPr>
            <a:r>
              <a:rPr lang="en-US" sz="1600">
                <a:solidFill>
                  <a:schemeClr val="dk1"/>
                </a:solidFill>
                <a:highlight>
                  <a:schemeClr val="lt1"/>
                </a:highlight>
              </a:rPr>
              <a:t>A call to </a:t>
            </a:r>
            <a:r>
              <a:rPr i="1" lang="en-US" sz="1600">
                <a:solidFill>
                  <a:schemeClr val="dk1"/>
                </a:solidFill>
                <a:highlight>
                  <a:schemeClr val="lt1"/>
                </a:highlight>
              </a:rPr>
              <a:t>local_irq_save </a:t>
            </a:r>
            <a:r>
              <a:rPr lang="en-US" sz="1600">
                <a:solidFill>
                  <a:schemeClr val="dk1"/>
                </a:solidFill>
                <a:highlight>
                  <a:schemeClr val="lt1"/>
                </a:highlight>
              </a:rPr>
              <a:t>disables interrupt delivery on the current processor after saving the current interrupt state into flags. </a:t>
            </a:r>
            <a:endParaRPr sz="1600">
              <a:solidFill>
                <a:schemeClr val="dk1"/>
              </a:solidFill>
              <a:highlight>
                <a:schemeClr val="lt1"/>
              </a:highlight>
            </a:endParaRPr>
          </a:p>
          <a:p>
            <a:pPr indent="0" lvl="0" marL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280"/>
              <a:buNone/>
            </a:pPr>
            <a:r>
              <a:rPr i="1" lang="en-US" sz="1600">
                <a:solidFill>
                  <a:schemeClr val="dk1"/>
                </a:solidFill>
                <a:highlight>
                  <a:schemeClr val="lt1"/>
                </a:highlight>
              </a:rPr>
              <a:t>local_irq_disable </a:t>
            </a:r>
            <a:r>
              <a:rPr lang="en-US" sz="1600">
                <a:solidFill>
                  <a:schemeClr val="dk1"/>
                </a:solidFill>
                <a:highlight>
                  <a:schemeClr val="lt1"/>
                </a:highlight>
              </a:rPr>
              <a:t>shuts off local interrupt delivery without saving the state.</a:t>
            </a:r>
            <a:endParaRPr sz="1600">
              <a:solidFill>
                <a:schemeClr val="dk1"/>
              </a:solidFill>
              <a:highlight>
                <a:schemeClr val="lt1"/>
              </a:highlight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0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24"/>
          <p:cNvSpPr txBox="1"/>
          <p:nvPr>
            <p:ph type="title"/>
          </p:nvPr>
        </p:nvSpPr>
        <p:spPr>
          <a:xfrm>
            <a:off x="357158" y="9526"/>
            <a:ext cx="8358246" cy="46551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F8F8F8"/>
              </a:buClr>
              <a:buSzPts val="3200"/>
              <a:buFont typeface="Calibri"/>
              <a:buNone/>
            </a:pPr>
            <a:r>
              <a:rPr lang="en-US"/>
              <a:t>Interrupt Flags</a:t>
            </a:r>
            <a:endParaRPr/>
          </a:p>
        </p:txBody>
      </p:sp>
      <p:sp>
        <p:nvSpPr>
          <p:cNvPr id="222" name="Google Shape;222;p24"/>
          <p:cNvSpPr txBox="1"/>
          <p:nvPr>
            <p:ph idx="1" type="body"/>
          </p:nvPr>
        </p:nvSpPr>
        <p:spPr>
          <a:xfrm>
            <a:off x="504796" y="564315"/>
            <a:ext cx="8358246" cy="42709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</a:pPr>
            <a:r>
              <a:t/>
            </a:r>
            <a:endParaRPr sz="1600">
              <a:solidFill>
                <a:schemeClr val="dk1"/>
              </a:solidFill>
              <a:highlight>
                <a:srgbClr val="FFFFFF"/>
              </a:highlight>
            </a:endParaRPr>
          </a:p>
          <a:p>
            <a:pPr indent="0" lvl="0" marL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</a:pPr>
            <a:r>
              <a:t/>
            </a:r>
            <a:endParaRPr sz="1600">
              <a:solidFill>
                <a:schemeClr val="dk1"/>
              </a:solidFill>
              <a:highlight>
                <a:srgbClr val="FFFFFF"/>
              </a:highlight>
            </a:endParaRPr>
          </a:p>
        </p:txBody>
      </p:sp>
      <p:pic>
        <p:nvPicPr>
          <p:cNvPr id="223" name="Google Shape;223;p2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04796" y="742950"/>
            <a:ext cx="7000875" cy="2971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7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p25"/>
          <p:cNvSpPr txBox="1"/>
          <p:nvPr>
            <p:ph type="title"/>
          </p:nvPr>
        </p:nvSpPr>
        <p:spPr>
          <a:xfrm>
            <a:off x="140774" y="8908"/>
            <a:ext cx="7250626" cy="46551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F8F8F8"/>
              </a:buClr>
              <a:buSzPct val="100000"/>
              <a:buFont typeface="Calibri"/>
              <a:buNone/>
            </a:pPr>
            <a:r>
              <a:rPr lang="en-US"/>
              <a:t>Example of driver using generic interrupt APIs</a:t>
            </a:r>
            <a:endParaRPr/>
          </a:p>
        </p:txBody>
      </p:sp>
      <p:sp>
        <p:nvSpPr>
          <p:cNvPr id="229" name="Google Shape;229;p25"/>
          <p:cNvSpPr txBox="1"/>
          <p:nvPr>
            <p:ph idx="2" type="body"/>
          </p:nvPr>
        </p:nvSpPr>
        <p:spPr>
          <a:xfrm>
            <a:off x="140774" y="590551"/>
            <a:ext cx="4355026" cy="424945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66700" lvl="0" marL="266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20"/>
              <a:buFont typeface="Noto Sans Symbols"/>
              <a:buChar char="❑"/>
            </a:pPr>
            <a:r>
              <a:rPr b="1" i="1" lang="en-US"/>
              <a:t>request_irq</a:t>
            </a:r>
            <a:endParaRPr b="1" i="1"/>
          </a:p>
          <a:p>
            <a:pPr indent="-144780" lvl="0" marL="26670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920"/>
              <a:buFont typeface="Noto Sans Symbols"/>
              <a:buNone/>
            </a:pPr>
            <a:r>
              <a:t/>
            </a:r>
            <a:endParaRPr/>
          </a:p>
        </p:txBody>
      </p:sp>
      <p:sp>
        <p:nvSpPr>
          <p:cNvPr id="230" name="Google Shape;230;p25"/>
          <p:cNvSpPr txBox="1"/>
          <p:nvPr>
            <p:ph idx="3" type="body"/>
          </p:nvPr>
        </p:nvSpPr>
        <p:spPr>
          <a:xfrm>
            <a:off x="4609462" y="590551"/>
            <a:ext cx="4355026" cy="424945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66700" lvl="0" marL="266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20"/>
              <a:buFont typeface="Noto Sans Symbols"/>
              <a:buChar char="❑"/>
            </a:pPr>
            <a:r>
              <a:rPr b="1" i="1" lang="en-US"/>
              <a:t>free_irq</a:t>
            </a:r>
            <a:endParaRPr b="1" i="1"/>
          </a:p>
          <a:p>
            <a:pPr indent="-144780" lvl="0" marL="26670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920"/>
              <a:buFont typeface="Noto Sans Symbols"/>
              <a:buNone/>
            </a:pPr>
            <a:r>
              <a:t/>
            </a:r>
            <a:endParaRPr/>
          </a:p>
        </p:txBody>
      </p:sp>
      <p:pic>
        <p:nvPicPr>
          <p:cNvPr id="231" name="Google Shape;231;p2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2649" y="1182663"/>
            <a:ext cx="4050226" cy="2619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32" name="Google Shape;232;p2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805775" y="1047750"/>
            <a:ext cx="3962400" cy="1752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6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p26"/>
          <p:cNvSpPr txBox="1"/>
          <p:nvPr>
            <p:ph type="title"/>
          </p:nvPr>
        </p:nvSpPr>
        <p:spPr>
          <a:xfrm>
            <a:off x="357158" y="9526"/>
            <a:ext cx="8358246" cy="46551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F8F8F8"/>
              </a:buClr>
              <a:buSzPts val="3200"/>
              <a:buFont typeface="Calibri"/>
              <a:buNone/>
            </a:pPr>
            <a:r>
              <a:rPr lang="en-US"/>
              <a:t>procfs Interface view</a:t>
            </a:r>
            <a:endParaRPr/>
          </a:p>
        </p:txBody>
      </p:sp>
      <p:sp>
        <p:nvSpPr>
          <p:cNvPr id="238" name="Google Shape;238;p26"/>
          <p:cNvSpPr txBox="1"/>
          <p:nvPr>
            <p:ph idx="1" type="body"/>
          </p:nvPr>
        </p:nvSpPr>
        <p:spPr>
          <a:xfrm>
            <a:off x="357158" y="569077"/>
            <a:ext cx="8358246" cy="42709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66700" lvl="0" marL="266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20"/>
              <a:buFont typeface="Noto Sans Symbols"/>
              <a:buChar char="❑"/>
            </a:pPr>
            <a:r>
              <a:rPr lang="en-US"/>
              <a:t>Enable </a:t>
            </a:r>
            <a:r>
              <a:rPr i="1" lang="en-US"/>
              <a:t>CONFIG_PROCFS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920"/>
              <a:buNone/>
            </a:pPr>
            <a:r>
              <a:t/>
            </a:r>
            <a:endParaRPr i="1"/>
          </a:p>
        </p:txBody>
      </p:sp>
      <p:pic>
        <p:nvPicPr>
          <p:cNvPr id="239" name="Google Shape;239;p2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14400" y="1132914"/>
            <a:ext cx="5133975" cy="3143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3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p27"/>
          <p:cNvSpPr txBox="1"/>
          <p:nvPr>
            <p:ph type="title"/>
          </p:nvPr>
        </p:nvSpPr>
        <p:spPr>
          <a:xfrm>
            <a:off x="357158" y="9526"/>
            <a:ext cx="8358246" cy="46551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F8F8F8"/>
              </a:buClr>
              <a:buSzPts val="3200"/>
              <a:buFont typeface="Calibri"/>
              <a:buNone/>
            </a:pPr>
            <a:r>
              <a:rPr lang="en-US"/>
              <a:t>Interrupt View from User space</a:t>
            </a:r>
            <a:endParaRPr/>
          </a:p>
        </p:txBody>
      </p:sp>
      <p:pic>
        <p:nvPicPr>
          <p:cNvPr id="245" name="Google Shape;245;p2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24831" y="569077"/>
            <a:ext cx="7218969" cy="42709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9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p28"/>
          <p:cNvSpPr txBox="1"/>
          <p:nvPr>
            <p:ph type="title"/>
          </p:nvPr>
        </p:nvSpPr>
        <p:spPr>
          <a:xfrm>
            <a:off x="357158" y="9526"/>
            <a:ext cx="8358246" cy="46551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F8F8F8"/>
              </a:buClr>
              <a:buSzPts val="3200"/>
              <a:buFont typeface="Calibri"/>
              <a:buNone/>
            </a:pPr>
            <a:r>
              <a:rPr lang="en-US"/>
              <a:t>Configuration for Debugging Interrupts</a:t>
            </a:r>
            <a:endParaRPr/>
          </a:p>
        </p:txBody>
      </p:sp>
      <p:sp>
        <p:nvSpPr>
          <p:cNvPr id="251" name="Google Shape;251;p28"/>
          <p:cNvSpPr txBox="1"/>
          <p:nvPr>
            <p:ph idx="1" type="body"/>
          </p:nvPr>
        </p:nvSpPr>
        <p:spPr>
          <a:xfrm>
            <a:off x="357158" y="569077"/>
            <a:ext cx="8358246" cy="42709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❑"/>
            </a:pPr>
            <a:r>
              <a:rPr lang="en-US" sz="1600"/>
              <a:t>Enable </a:t>
            </a:r>
            <a:r>
              <a:rPr i="1" lang="en-US" sz="1600"/>
              <a:t>DEBUG_FS</a:t>
            </a:r>
            <a:r>
              <a:rPr lang="en-US" sz="1600"/>
              <a:t> and mount the debugfs </a:t>
            </a:r>
            <a:r>
              <a:rPr i="1" lang="en-US" sz="1600"/>
              <a:t>(mount -t debugfs none /sys/kernel/debug</a:t>
            </a:r>
            <a:r>
              <a:rPr lang="en-US" sz="1600"/>
              <a:t>)</a:t>
            </a:r>
            <a:endParaRPr sz="1600"/>
          </a:p>
          <a:p>
            <a:pPr indent="0" lvl="0" marL="1143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t/>
            </a:r>
            <a:endParaRPr sz="1600"/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❑"/>
            </a:pPr>
            <a:r>
              <a:rPr lang="en-US" sz="1600"/>
              <a:t>Enable </a:t>
            </a:r>
            <a:r>
              <a:rPr i="1" lang="en-US" sz="1600"/>
              <a:t>GENERIC_IRQ_DEBUGFS</a:t>
            </a:r>
            <a:r>
              <a:rPr lang="en-US" sz="1600"/>
              <a:t>(“General Setup-&gt;irq subsystem-&gt;expose irq internals in debugfs..." in menuconfig). This expose internal interrupt state information</a:t>
            </a:r>
            <a:endParaRPr/>
          </a:p>
          <a:p>
            <a:pPr indent="0" lvl="0" marL="1143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t/>
            </a:r>
            <a:endParaRPr sz="1600"/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❑"/>
            </a:pPr>
            <a:r>
              <a:rPr lang="en-US" sz="1600"/>
              <a:t>We can see various properties like hardware irq number, count per cpu, actions, name, type, etc. using /sys/kernel/irq/ interface. (</a:t>
            </a:r>
            <a:r>
              <a:rPr i="1" lang="en-US" sz="1600"/>
              <a:t>CONFIG_SYSFS</a:t>
            </a:r>
            <a:r>
              <a:rPr lang="en-US" sz="1600"/>
              <a:t> need to be enabled)</a:t>
            </a:r>
            <a:endParaRPr/>
          </a:p>
          <a:p>
            <a:pPr indent="-22860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t/>
            </a:r>
            <a:endParaRPr sz="1600"/>
          </a:p>
          <a:p>
            <a:pPr indent="-144780" lvl="0" marL="26670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920"/>
              <a:buFont typeface="Noto Sans Symbols"/>
              <a:buNone/>
            </a:pPr>
            <a:r>
              <a:t/>
            </a:r>
            <a:endParaRPr/>
          </a:p>
        </p:txBody>
      </p:sp>
      <p:pic>
        <p:nvPicPr>
          <p:cNvPr id="252" name="Google Shape;252;p2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14400" y="2505163"/>
            <a:ext cx="6210300" cy="2409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7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p29"/>
          <p:cNvSpPr txBox="1"/>
          <p:nvPr>
            <p:ph type="title"/>
          </p:nvPr>
        </p:nvSpPr>
        <p:spPr>
          <a:xfrm>
            <a:off x="357158" y="9526"/>
            <a:ext cx="8358246" cy="46551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F8F8F8"/>
              </a:buClr>
              <a:buSzPts val="3200"/>
              <a:buFont typeface="Calibri"/>
              <a:buNone/>
            </a:pPr>
            <a:r>
              <a:rPr lang="en-US"/>
              <a:t>sysfs Interface View</a:t>
            </a:r>
            <a:endParaRPr/>
          </a:p>
        </p:txBody>
      </p:sp>
      <p:pic>
        <p:nvPicPr>
          <p:cNvPr id="259" name="Google Shape;259;p29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85800" y="590550"/>
            <a:ext cx="5562600" cy="42719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3"/>
          <p:cNvSpPr txBox="1"/>
          <p:nvPr>
            <p:ph type="title"/>
          </p:nvPr>
        </p:nvSpPr>
        <p:spPr>
          <a:xfrm>
            <a:off x="357158" y="9526"/>
            <a:ext cx="8358246" cy="46551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F8F8F8"/>
              </a:buClr>
              <a:buSzPts val="3200"/>
              <a:buFont typeface="Calibri"/>
              <a:buNone/>
            </a:pPr>
            <a:r>
              <a:rPr lang="en-US"/>
              <a:t>Overview of Interrupts</a:t>
            </a:r>
            <a:endParaRPr/>
          </a:p>
        </p:txBody>
      </p:sp>
      <p:sp>
        <p:nvSpPr>
          <p:cNvPr id="87" name="Google Shape;87;p3"/>
          <p:cNvSpPr txBox="1"/>
          <p:nvPr>
            <p:ph idx="1" type="body"/>
          </p:nvPr>
        </p:nvSpPr>
        <p:spPr>
          <a:xfrm>
            <a:off x="357158" y="569077"/>
            <a:ext cx="8358246" cy="42709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80"/>
              <a:buNone/>
            </a:pPr>
            <a:r>
              <a:t/>
            </a:r>
            <a:endParaRPr sz="1600"/>
          </a:p>
          <a:p>
            <a:pPr indent="-266700" lvl="0" marL="2667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440"/>
              <a:buFont typeface="Noto Sans Symbols"/>
              <a:buChar char="❑"/>
            </a:pPr>
            <a:r>
              <a:rPr lang="en-US" sz="1800"/>
              <a:t>The Need:</a:t>
            </a:r>
            <a:endParaRPr/>
          </a:p>
          <a:p>
            <a:pPr indent="-266700" lvl="0" marL="26670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280"/>
              <a:buFont typeface="Courier New"/>
              <a:buChar char="o"/>
            </a:pPr>
            <a:r>
              <a:rPr lang="en-US" sz="1600"/>
              <a:t>For communication between hardware devices and CPU</a:t>
            </a:r>
            <a:endParaRPr/>
          </a:p>
          <a:p>
            <a:pPr indent="-266700" lvl="0" marL="26670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280"/>
              <a:buFont typeface="Courier New"/>
              <a:buChar char="o"/>
            </a:pPr>
            <a:r>
              <a:rPr lang="en-US" sz="1600"/>
              <a:t>Polling cause latency and overhead</a:t>
            </a:r>
            <a:endParaRPr/>
          </a:p>
          <a:p>
            <a:pPr indent="-266700" lvl="0" marL="2667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❑"/>
            </a:pPr>
            <a:r>
              <a:rPr lang="en-US" sz="2000"/>
              <a:t>The Plan:</a:t>
            </a:r>
            <a:endParaRPr/>
          </a:p>
          <a:p>
            <a:pPr indent="-266700" lvl="0" marL="26670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280"/>
              <a:buFont typeface="Courier New"/>
              <a:buChar char="o"/>
            </a:pPr>
            <a:r>
              <a:rPr lang="en-US" sz="1600"/>
              <a:t>Interrupt is a method used by the devices to get the CPU attention</a:t>
            </a:r>
            <a:endParaRPr sz="1600"/>
          </a:p>
          <a:p>
            <a:pPr indent="-266700" lvl="0" marL="26670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280"/>
              <a:buFont typeface="Courier New"/>
              <a:buChar char="o"/>
            </a:pPr>
            <a:r>
              <a:rPr lang="en-US" sz="1600"/>
              <a:t>A signal is sent over a dedicated line from hardware devices to the processor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280"/>
              <a:buNone/>
            </a:pPr>
            <a:r>
              <a:t/>
            </a:r>
            <a:endParaRPr sz="1600"/>
          </a:p>
        </p:txBody>
      </p:sp>
      <p:pic>
        <p:nvPicPr>
          <p:cNvPr id="88" name="Google Shape;88;p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28800" y="3028950"/>
            <a:ext cx="4057650" cy="13906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3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p30"/>
          <p:cNvSpPr txBox="1"/>
          <p:nvPr>
            <p:ph idx="2" type="body"/>
          </p:nvPr>
        </p:nvSpPr>
        <p:spPr>
          <a:xfrm>
            <a:off x="2393694" y="285750"/>
            <a:ext cx="4354512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71428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 sz="2800"/>
              <a:t>Any Questions ?</a:t>
            </a:r>
            <a:endParaRPr sz="2800"/>
          </a:p>
        </p:txBody>
      </p:sp>
      <p:pic>
        <p:nvPicPr>
          <p:cNvPr id="265" name="Google Shape;265;p30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393694" y="759279"/>
            <a:ext cx="4354513" cy="354455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9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4"/>
          <p:cNvSpPr txBox="1"/>
          <p:nvPr>
            <p:ph type="title"/>
          </p:nvPr>
        </p:nvSpPr>
        <p:spPr>
          <a:xfrm>
            <a:off x="357158" y="9526"/>
            <a:ext cx="8358246" cy="46551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F8F8F8"/>
              </a:buClr>
              <a:buSzPts val="3200"/>
              <a:buFont typeface="Calibri"/>
              <a:buNone/>
            </a:pPr>
            <a:r>
              <a:rPr lang="en-US"/>
              <a:t>Interrupts Types</a:t>
            </a:r>
            <a:endParaRPr/>
          </a:p>
        </p:txBody>
      </p:sp>
      <p:sp>
        <p:nvSpPr>
          <p:cNvPr id="94" name="Google Shape;94;p4"/>
          <p:cNvSpPr txBox="1"/>
          <p:nvPr>
            <p:ph idx="1" type="body"/>
          </p:nvPr>
        </p:nvSpPr>
        <p:spPr>
          <a:xfrm>
            <a:off x="357158" y="569077"/>
            <a:ext cx="8358246" cy="436487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4953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❑"/>
            </a:pPr>
            <a:r>
              <a:rPr b="1" lang="en-US" sz="1800">
                <a:solidFill>
                  <a:schemeClr val="dk1"/>
                </a:solidFill>
              </a:rPr>
              <a:t>Hardware and Software interrupts</a:t>
            </a:r>
            <a:endParaRPr/>
          </a:p>
          <a:p>
            <a:pPr indent="-285750" lvl="1" marL="80010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ourier New"/>
              <a:buChar char="o"/>
            </a:pPr>
            <a:r>
              <a:rPr lang="en-US" sz="1600">
                <a:solidFill>
                  <a:schemeClr val="dk1"/>
                </a:solidFill>
              </a:rPr>
              <a:t>Hardware interrupts- Generated by connected devices</a:t>
            </a:r>
            <a:endParaRPr sz="1600">
              <a:solidFill>
                <a:schemeClr val="dk1"/>
              </a:solidFill>
            </a:endParaRPr>
          </a:p>
          <a:p>
            <a:pPr indent="-285750" lvl="1" marL="80010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ourier New"/>
              <a:buChar char="o"/>
            </a:pPr>
            <a:r>
              <a:rPr lang="en-US" sz="1600">
                <a:solidFill>
                  <a:schemeClr val="dk1"/>
                </a:solidFill>
              </a:rPr>
              <a:t>Software interrupts- </a:t>
            </a:r>
            <a:r>
              <a:rPr lang="en-US" sz="1600"/>
              <a:t>Synchronized events</a:t>
            </a:r>
            <a:r>
              <a:rPr lang="en-US" sz="1600">
                <a:solidFill>
                  <a:schemeClr val="dk1"/>
                </a:solidFill>
              </a:rPr>
              <a:t>,</a:t>
            </a:r>
            <a:r>
              <a:rPr lang="en-US" sz="1600"/>
              <a:t> generated by any internal system of the computer (instruction in the program)</a:t>
            </a:r>
            <a:endParaRPr sz="1600">
              <a:solidFill>
                <a:schemeClr val="dk1"/>
              </a:solidFill>
            </a:endParaRPr>
          </a:p>
          <a:p>
            <a:pPr indent="-342900" lvl="0" marL="495300" rtl="0" algn="l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200"/>
              <a:buChar char="❑"/>
            </a:pPr>
            <a:r>
              <a:rPr b="1" lang="en-US" sz="1800">
                <a:solidFill>
                  <a:schemeClr val="dk1"/>
                </a:solidFill>
              </a:rPr>
              <a:t>Maskable and Non Maskable interrupts</a:t>
            </a:r>
            <a:endParaRPr/>
          </a:p>
          <a:p>
            <a:pPr indent="-285750" lvl="0" marL="74295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280"/>
              <a:buFont typeface="Courier New"/>
              <a:buChar char="o"/>
            </a:pPr>
            <a:r>
              <a:rPr lang="en-US" sz="1600">
                <a:solidFill>
                  <a:schemeClr val="dk1"/>
                </a:solidFill>
              </a:rPr>
              <a:t>Maskable interrupts- The interrupts which can be ignored</a:t>
            </a:r>
            <a:endParaRPr/>
          </a:p>
          <a:p>
            <a:pPr indent="-285750" lvl="0" marL="74295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280"/>
              <a:buFont typeface="Courier New"/>
              <a:buChar char="o"/>
            </a:pPr>
            <a:r>
              <a:rPr lang="en-US" sz="1600">
                <a:solidFill>
                  <a:schemeClr val="dk1"/>
                </a:solidFill>
              </a:rPr>
              <a:t>Non Maskable interrupts- The interrupts which cannot be ignored</a:t>
            </a:r>
            <a:endParaRPr sz="1600">
              <a:solidFill>
                <a:schemeClr val="dk1"/>
              </a:solidFill>
            </a:endParaRPr>
          </a:p>
          <a:p>
            <a:pPr indent="0" lvl="0" marL="26670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600"/>
          </a:p>
          <a:p>
            <a:pPr indent="-330200" lvl="0" marL="45720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600"/>
              <a:buChar char="❏"/>
            </a:pPr>
            <a:r>
              <a:rPr lang="en-US" sz="1600"/>
              <a:t>And many more ...</a:t>
            </a:r>
            <a:endParaRPr sz="1600">
              <a:solidFill>
                <a:schemeClr val="dk1"/>
              </a:solidFill>
            </a:endParaRPr>
          </a:p>
          <a:p>
            <a:pPr indent="-3302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○"/>
            </a:pPr>
            <a:r>
              <a:rPr lang="en-US" sz="1600">
                <a:solidFill>
                  <a:schemeClr val="dk1"/>
                </a:solidFill>
              </a:rPr>
              <a:t> Shared Interrupts</a:t>
            </a:r>
            <a:endParaRPr sz="1600">
              <a:solidFill>
                <a:schemeClr val="dk1"/>
              </a:solidFill>
            </a:endParaRPr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○"/>
            </a:pPr>
            <a:r>
              <a:rPr lang="en-US" sz="1600">
                <a:solidFill>
                  <a:schemeClr val="dk1"/>
                </a:solidFill>
              </a:rPr>
              <a:t>Spurious Interrupts,</a:t>
            </a:r>
            <a:endParaRPr sz="1600">
              <a:solidFill>
                <a:schemeClr val="dk1"/>
              </a:solidFill>
            </a:endParaRPr>
          </a:p>
          <a:p>
            <a:pPr indent="-3302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○"/>
            </a:pPr>
            <a:r>
              <a:rPr lang="en-US" sz="1600">
                <a:solidFill>
                  <a:schemeClr val="dk1"/>
                </a:solidFill>
              </a:rPr>
              <a:t>GIC Specific Interrupts ( PPI, SPI, SGI)</a:t>
            </a:r>
            <a:endParaRPr sz="1600">
              <a:solidFill>
                <a:schemeClr val="dk1"/>
              </a:solidFill>
            </a:endParaRPr>
          </a:p>
          <a:p>
            <a:pPr indent="457200" lvl="0" marL="45720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280"/>
              <a:buNone/>
            </a:pPr>
            <a:r>
              <a:t/>
            </a:r>
            <a:endParaRPr sz="16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5"/>
          <p:cNvSpPr txBox="1"/>
          <p:nvPr>
            <p:ph type="title"/>
          </p:nvPr>
        </p:nvSpPr>
        <p:spPr>
          <a:xfrm>
            <a:off x="357158" y="9526"/>
            <a:ext cx="8358246" cy="46551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F8F8F8"/>
              </a:buClr>
              <a:buSzPts val="3200"/>
              <a:buFont typeface="Calibri"/>
              <a:buNone/>
            </a:pPr>
            <a:r>
              <a:rPr lang="en-US"/>
              <a:t>Trigger Level</a:t>
            </a:r>
            <a:endParaRPr/>
          </a:p>
        </p:txBody>
      </p:sp>
      <p:sp>
        <p:nvSpPr>
          <p:cNvPr id="100" name="Google Shape;100;p5"/>
          <p:cNvSpPr txBox="1"/>
          <p:nvPr>
            <p:ph idx="1" type="body"/>
          </p:nvPr>
        </p:nvSpPr>
        <p:spPr>
          <a:xfrm>
            <a:off x="357158" y="569077"/>
            <a:ext cx="8358246" cy="42709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048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❑"/>
            </a:pPr>
            <a:r>
              <a:rPr b="1" lang="en-US" sz="1600">
                <a:solidFill>
                  <a:schemeClr val="dk1"/>
                </a:solidFill>
                <a:highlight>
                  <a:srgbClr val="FFFFFF"/>
                </a:highlight>
              </a:rPr>
              <a:t>Level triggered (high or low)</a:t>
            </a:r>
            <a:endParaRPr/>
          </a:p>
          <a:p>
            <a:pPr indent="-285750" lvl="0" marL="74295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Courier New"/>
              <a:buChar char="o"/>
            </a:pPr>
            <a:r>
              <a:rPr lang="en-US" sz="1600"/>
              <a:t>State</a:t>
            </a:r>
            <a:endParaRPr/>
          </a:p>
          <a:p>
            <a:pPr indent="-285750" lvl="0" marL="74295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Courier New"/>
              <a:buChar char="o"/>
            </a:pPr>
            <a:r>
              <a:rPr lang="en-US" sz="1600"/>
              <a:t>As long as it needs attention, the line is asserted</a:t>
            </a:r>
            <a:endParaRPr sz="1600">
              <a:solidFill>
                <a:schemeClr val="dk1"/>
              </a:solidFill>
              <a:highlight>
                <a:srgbClr val="FFFFFF"/>
              </a:highlight>
            </a:endParaRPr>
          </a:p>
          <a:p>
            <a:pPr indent="-304800" lvl="0" marL="45720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200"/>
              <a:buChar char="❑"/>
            </a:pPr>
            <a:r>
              <a:rPr b="1" lang="en-US" sz="1600">
                <a:solidFill>
                  <a:schemeClr val="dk1"/>
                </a:solidFill>
                <a:highlight>
                  <a:srgbClr val="FFFFFF"/>
                </a:highlight>
              </a:rPr>
              <a:t>Edge triggered (rising or falling)</a:t>
            </a:r>
            <a:endParaRPr/>
          </a:p>
          <a:p>
            <a:pPr indent="-285750" lvl="1" marL="800100" rtl="0" algn="l">
              <a:lnSpc>
                <a:spcPct val="12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ourier New"/>
              <a:buChar char="o"/>
            </a:pPr>
            <a:r>
              <a:rPr lang="en-US" sz="1600">
                <a:solidFill>
                  <a:schemeClr val="dk1"/>
                </a:solidFill>
                <a:highlight>
                  <a:srgbClr val="FFFFFF"/>
                </a:highlight>
              </a:rPr>
              <a:t>Event</a:t>
            </a:r>
            <a:endParaRPr sz="1600">
              <a:solidFill>
                <a:schemeClr val="dk1"/>
              </a:solidFill>
              <a:highlight>
                <a:srgbClr val="FFFFFF"/>
              </a:highlight>
            </a:endParaRPr>
          </a:p>
          <a:p>
            <a:pPr indent="-285750" lvl="1" marL="800100" rtl="0" algn="l">
              <a:lnSpc>
                <a:spcPct val="111111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ourier New"/>
              <a:buChar char="o"/>
            </a:pPr>
            <a:r>
              <a:rPr lang="en-US" sz="1600"/>
              <a:t>Needs immediate action, irrespective of the activity of the source</a:t>
            </a:r>
            <a:br>
              <a:rPr lang="en-US" sz="1800"/>
            </a:br>
            <a:endParaRPr>
              <a:solidFill>
                <a:schemeClr val="dk1"/>
              </a:solidFill>
              <a:highlight>
                <a:srgbClr val="FFFFFF"/>
              </a:highlight>
            </a:endParaRPr>
          </a:p>
          <a:p>
            <a:pPr indent="-144780" lvl="0" marL="26670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920"/>
              <a:buFont typeface="Noto Sans Symbols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920"/>
              <a:buNone/>
            </a:pPr>
            <a:r>
              <a:t/>
            </a:r>
            <a:endParaRPr/>
          </a:p>
          <a:p>
            <a:pPr indent="-144780" lvl="0" marL="26670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920"/>
              <a:buFont typeface="Courier New"/>
              <a:buNone/>
            </a:pPr>
            <a:r>
              <a:t/>
            </a:r>
            <a:endParaRPr/>
          </a:p>
        </p:txBody>
      </p:sp>
      <p:pic>
        <p:nvPicPr>
          <p:cNvPr id="101" name="Google Shape;101;p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31019" y="3025396"/>
            <a:ext cx="3659982" cy="1887613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" name="Google Shape;102;p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562600" y="742950"/>
            <a:ext cx="3315998" cy="181434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6"/>
          <p:cNvSpPr txBox="1"/>
          <p:nvPr>
            <p:ph type="title"/>
          </p:nvPr>
        </p:nvSpPr>
        <p:spPr>
          <a:xfrm>
            <a:off x="357158" y="9526"/>
            <a:ext cx="8358246" cy="46551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F8F8F8"/>
              </a:buClr>
              <a:buSzPts val="3200"/>
              <a:buFont typeface="Calibri"/>
              <a:buNone/>
            </a:pPr>
            <a:r>
              <a:rPr lang="en-US"/>
              <a:t> Interrupt Controller</a:t>
            </a:r>
            <a:endParaRPr/>
          </a:p>
        </p:txBody>
      </p:sp>
      <p:sp>
        <p:nvSpPr>
          <p:cNvPr id="108" name="Google Shape;108;p6"/>
          <p:cNvSpPr txBox="1"/>
          <p:nvPr>
            <p:ph idx="1" type="body"/>
          </p:nvPr>
        </p:nvSpPr>
        <p:spPr>
          <a:xfrm>
            <a:off x="357158" y="569077"/>
            <a:ext cx="8358246" cy="42709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85750" lvl="0" marL="40005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❑"/>
            </a:pPr>
            <a:r>
              <a:rPr lang="en-US" sz="1600"/>
              <a:t>On chip device to manage interrupts from various different peripheral  devices</a:t>
            </a:r>
            <a:endParaRPr/>
          </a:p>
          <a:p>
            <a:pPr indent="-285750" lvl="0" marL="40005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❑"/>
            </a:pPr>
            <a:r>
              <a:rPr lang="en-US" sz="1600"/>
              <a:t>Upon receiving an interrupt, sends a signal to the processor</a:t>
            </a:r>
            <a:endParaRPr sz="1600"/>
          </a:p>
          <a:p>
            <a:pPr indent="0" lvl="0" marL="1143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t/>
            </a:r>
            <a:endParaRPr sz="1600"/>
          </a:p>
          <a:p>
            <a:pPr indent="0" lvl="0" marL="1143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b="1" lang="en-US" sz="1800"/>
              <a:t>The purpose is:</a:t>
            </a:r>
            <a:endParaRPr b="1" sz="1800"/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❑"/>
            </a:pPr>
            <a:r>
              <a:rPr lang="en-US" sz="1600"/>
              <a:t>To multiplex interrupts</a:t>
            </a:r>
            <a:endParaRPr/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❑"/>
            </a:pPr>
            <a:r>
              <a:rPr lang="en-US" sz="1600"/>
              <a:t>For Interrupt Masking</a:t>
            </a:r>
            <a:endParaRPr/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❑"/>
            </a:pPr>
            <a:r>
              <a:rPr lang="en-US" sz="1600"/>
              <a:t>Setting priorities</a:t>
            </a:r>
            <a:endParaRPr/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❑"/>
            </a:pPr>
            <a:r>
              <a:rPr lang="en-US" sz="1600"/>
              <a:t>Setting affinity</a:t>
            </a:r>
            <a:endParaRPr/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❑"/>
            </a:pPr>
            <a:r>
              <a:rPr lang="en-US" sz="1600"/>
              <a:t>Shared Interrupt lines</a:t>
            </a:r>
            <a:endParaRPr sz="1600"/>
          </a:p>
        </p:txBody>
      </p:sp>
      <p:pic>
        <p:nvPicPr>
          <p:cNvPr id="109" name="Google Shape;109;p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352800" y="1413901"/>
            <a:ext cx="4962525" cy="22246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7"/>
          <p:cNvSpPr txBox="1"/>
          <p:nvPr>
            <p:ph type="title"/>
          </p:nvPr>
        </p:nvSpPr>
        <p:spPr>
          <a:xfrm>
            <a:off x="357158" y="9526"/>
            <a:ext cx="8358246" cy="461962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</a:pPr>
            <a:r>
              <a:rPr lang="en-US">
                <a:solidFill>
                  <a:schemeClr val="dk1"/>
                </a:solidFill>
              </a:rPr>
              <a:t>Generic Interrupt Subsystem</a:t>
            </a:r>
            <a:br>
              <a:rPr lang="en-US">
                <a:solidFill>
                  <a:schemeClr val="dk1"/>
                </a:solidFill>
              </a:rPr>
            </a:br>
            <a:br>
              <a:rPr lang="en-US">
                <a:solidFill>
                  <a:schemeClr val="dk1"/>
                </a:solidFill>
              </a:rPr>
            </a:br>
            <a:br>
              <a:rPr lang="en-US"/>
            </a:br>
            <a:r>
              <a:rPr b="0" lang="en-US" sz="2400">
                <a:solidFill>
                  <a:schemeClr val="dk1"/>
                </a:solidFill>
              </a:rPr>
              <a:t>Structures and Generic APIs used in Interrupt Subsystem</a:t>
            </a:r>
            <a:br>
              <a:rPr lang="en-US"/>
            </a:b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8"/>
          <p:cNvSpPr txBox="1"/>
          <p:nvPr>
            <p:ph type="title"/>
          </p:nvPr>
        </p:nvSpPr>
        <p:spPr>
          <a:xfrm>
            <a:off x="357158" y="9526"/>
            <a:ext cx="8358246" cy="46551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F8F8F8"/>
              </a:buClr>
              <a:buSzPts val="3200"/>
              <a:buFont typeface="Calibri"/>
              <a:buNone/>
            </a:pPr>
            <a:r>
              <a:rPr lang="en-US"/>
              <a:t>The Relationship between IRQ Structures</a:t>
            </a:r>
            <a:endParaRPr/>
          </a:p>
        </p:txBody>
      </p:sp>
      <p:pic>
        <p:nvPicPr>
          <p:cNvPr id="120" name="Google Shape;120;p8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28600" y="590550"/>
            <a:ext cx="6962775" cy="40481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9"/>
          <p:cNvSpPr txBox="1"/>
          <p:nvPr>
            <p:ph type="title"/>
          </p:nvPr>
        </p:nvSpPr>
        <p:spPr>
          <a:xfrm>
            <a:off x="357158" y="9526"/>
            <a:ext cx="8358246" cy="46551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F8F8F8"/>
              </a:buClr>
              <a:buSzPts val="3200"/>
              <a:buFont typeface="Calibri"/>
              <a:buNone/>
            </a:pPr>
            <a:r>
              <a:rPr lang="en-US"/>
              <a:t>1. Structure for </a:t>
            </a:r>
            <a:r>
              <a:rPr i="1" lang="en-US"/>
              <a:t>irq_domain</a:t>
            </a:r>
            <a:endParaRPr i="1"/>
          </a:p>
        </p:txBody>
      </p:sp>
      <p:pic>
        <p:nvPicPr>
          <p:cNvPr id="126" name="Google Shape;126;p9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57200" y="666750"/>
            <a:ext cx="6324600" cy="4000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테마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테마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2021-06-17T07:43:02Z</dcterms:created>
  <dc:creator>PANKAJ KUMAR DUBEY/Staff Engineer/FDS SW /SSIR/Samsung Electronics</dc:creato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SCPROP">
    <vt:lpwstr>NSCCustomProperty</vt:lpwstr>
  </property>
  <property fmtid="{D5CDD505-2E9C-101B-9397-08002B2CF9AE}" pid="3" name="NSCPROP_SA">
    <vt:lpwstr>D:\Projects\TRAV\Documents\TRAV_SRC_Static_Analysis_21stNov2017.pptx</vt:lpwstr>
  </property>
</Properties>
</file>